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855" r:id="rId4"/>
  </p:sldMasterIdLst>
  <p:notesMasterIdLst>
    <p:notesMasterId r:id="rId38"/>
  </p:notesMasterIdLst>
  <p:handoutMasterIdLst>
    <p:handoutMasterId r:id="rId39"/>
  </p:handoutMasterIdLst>
  <p:sldIdLst>
    <p:sldId id="497" r:id="rId5"/>
    <p:sldId id="536" r:id="rId6"/>
    <p:sldId id="602" r:id="rId7"/>
    <p:sldId id="582" r:id="rId8"/>
    <p:sldId id="583" r:id="rId9"/>
    <p:sldId id="579" r:id="rId10"/>
    <p:sldId id="600" r:id="rId11"/>
    <p:sldId id="601" r:id="rId12"/>
    <p:sldId id="603" r:id="rId13"/>
    <p:sldId id="586" r:id="rId14"/>
    <p:sldId id="580" r:id="rId15"/>
    <p:sldId id="604" r:id="rId16"/>
    <p:sldId id="587" r:id="rId17"/>
    <p:sldId id="581" r:id="rId18"/>
    <p:sldId id="584" r:id="rId19"/>
    <p:sldId id="585" r:id="rId20"/>
    <p:sldId id="572" r:id="rId21"/>
    <p:sldId id="589" r:id="rId22"/>
    <p:sldId id="597" r:id="rId23"/>
    <p:sldId id="598" r:id="rId24"/>
    <p:sldId id="599" r:id="rId25"/>
    <p:sldId id="578" r:id="rId26"/>
    <p:sldId id="575" r:id="rId27"/>
    <p:sldId id="592" r:id="rId28"/>
    <p:sldId id="593" r:id="rId29"/>
    <p:sldId id="594" r:id="rId30"/>
    <p:sldId id="595" r:id="rId31"/>
    <p:sldId id="596" r:id="rId32"/>
    <p:sldId id="588" r:id="rId33"/>
    <p:sldId id="591" r:id="rId34"/>
    <p:sldId id="538" r:id="rId35"/>
    <p:sldId id="590" r:id="rId36"/>
    <p:sldId id="573" r:id="rId37"/>
  </p:sldIdLst>
  <p:sldSz cx="12192000" cy="6858000"/>
  <p:notesSz cx="6883400" cy="10007600"/>
  <p:defaultTextStyle>
    <a:defPPr>
      <a:defRPr lang="ja-JP"/>
    </a:defPPr>
    <a:lvl1pPr algn="l" rtl="0" fontAlgn="base">
      <a:spcBef>
        <a:spcPct val="0"/>
      </a:spcBef>
      <a:spcAft>
        <a:spcPct val="0"/>
      </a:spcAft>
      <a:defRPr kumimoji="1" kern="1200">
        <a:solidFill>
          <a:schemeClr val="tx1"/>
        </a:solidFill>
        <a:latin typeface="Verdana" pitchFamily="34" charset="0"/>
        <a:ea typeface="ＭＳ Ｐゴシック" charset="-128"/>
        <a:cs typeface="+mn-cs"/>
      </a:defRPr>
    </a:lvl1pPr>
    <a:lvl2pPr marL="457200" algn="l" rtl="0" fontAlgn="base">
      <a:spcBef>
        <a:spcPct val="0"/>
      </a:spcBef>
      <a:spcAft>
        <a:spcPct val="0"/>
      </a:spcAft>
      <a:defRPr kumimoji="1" kern="1200">
        <a:solidFill>
          <a:schemeClr val="tx1"/>
        </a:solidFill>
        <a:latin typeface="Verdana" pitchFamily="34" charset="0"/>
        <a:ea typeface="ＭＳ Ｐゴシック" charset="-128"/>
        <a:cs typeface="+mn-cs"/>
      </a:defRPr>
    </a:lvl2pPr>
    <a:lvl3pPr marL="914400" algn="l" rtl="0" fontAlgn="base">
      <a:spcBef>
        <a:spcPct val="0"/>
      </a:spcBef>
      <a:spcAft>
        <a:spcPct val="0"/>
      </a:spcAft>
      <a:defRPr kumimoji="1" kern="1200">
        <a:solidFill>
          <a:schemeClr val="tx1"/>
        </a:solidFill>
        <a:latin typeface="Verdana" pitchFamily="34" charset="0"/>
        <a:ea typeface="ＭＳ Ｐゴシック" charset="-128"/>
        <a:cs typeface="+mn-cs"/>
      </a:defRPr>
    </a:lvl3pPr>
    <a:lvl4pPr marL="1371600" algn="l" rtl="0" fontAlgn="base">
      <a:spcBef>
        <a:spcPct val="0"/>
      </a:spcBef>
      <a:spcAft>
        <a:spcPct val="0"/>
      </a:spcAft>
      <a:defRPr kumimoji="1" kern="1200">
        <a:solidFill>
          <a:schemeClr val="tx1"/>
        </a:solidFill>
        <a:latin typeface="Verdana" pitchFamily="34" charset="0"/>
        <a:ea typeface="ＭＳ Ｐゴシック" charset="-128"/>
        <a:cs typeface="+mn-cs"/>
      </a:defRPr>
    </a:lvl4pPr>
    <a:lvl5pPr marL="1828800" algn="l" rtl="0" fontAlgn="base">
      <a:spcBef>
        <a:spcPct val="0"/>
      </a:spcBef>
      <a:spcAft>
        <a:spcPct val="0"/>
      </a:spcAft>
      <a:defRPr kumimoji="1" kern="1200">
        <a:solidFill>
          <a:schemeClr val="tx1"/>
        </a:solidFill>
        <a:latin typeface="Verdana" pitchFamily="34" charset="0"/>
        <a:ea typeface="ＭＳ Ｐゴシック" charset="-128"/>
        <a:cs typeface="+mn-cs"/>
      </a:defRPr>
    </a:lvl5pPr>
    <a:lvl6pPr marL="2286000" algn="l" defTabSz="914400" rtl="0" eaLnBrk="1" latinLnBrk="0" hangingPunct="1">
      <a:defRPr kumimoji="1" kern="1200">
        <a:solidFill>
          <a:schemeClr val="tx1"/>
        </a:solidFill>
        <a:latin typeface="Verdana" pitchFamily="34" charset="0"/>
        <a:ea typeface="ＭＳ Ｐゴシック" charset="-128"/>
        <a:cs typeface="+mn-cs"/>
      </a:defRPr>
    </a:lvl6pPr>
    <a:lvl7pPr marL="2743200" algn="l" defTabSz="914400" rtl="0" eaLnBrk="1" latinLnBrk="0" hangingPunct="1">
      <a:defRPr kumimoji="1" kern="1200">
        <a:solidFill>
          <a:schemeClr val="tx1"/>
        </a:solidFill>
        <a:latin typeface="Verdana" pitchFamily="34" charset="0"/>
        <a:ea typeface="ＭＳ Ｐゴシック" charset="-128"/>
        <a:cs typeface="+mn-cs"/>
      </a:defRPr>
    </a:lvl7pPr>
    <a:lvl8pPr marL="3200400" algn="l" defTabSz="914400" rtl="0" eaLnBrk="1" latinLnBrk="0" hangingPunct="1">
      <a:defRPr kumimoji="1" kern="1200">
        <a:solidFill>
          <a:schemeClr val="tx1"/>
        </a:solidFill>
        <a:latin typeface="Verdana" pitchFamily="34" charset="0"/>
        <a:ea typeface="ＭＳ Ｐゴシック" charset="-128"/>
        <a:cs typeface="+mn-cs"/>
      </a:defRPr>
    </a:lvl8pPr>
    <a:lvl9pPr marL="3657600" algn="l" defTabSz="914400" rtl="0" eaLnBrk="1" latinLnBrk="0" hangingPunct="1">
      <a:defRPr kumimoji="1" kern="1200">
        <a:solidFill>
          <a:schemeClr val="tx1"/>
        </a:solidFill>
        <a:latin typeface="Verdana" pitchFamily="34" charset="0"/>
        <a:ea typeface="ＭＳ Ｐゴシック"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00FF"/>
    <a:srgbClr val="E9EDF4"/>
    <a:srgbClr val="D0D8E8"/>
    <a:srgbClr val="EAF1FA"/>
    <a:srgbClr val="C7CDFD"/>
    <a:srgbClr val="235A9D"/>
    <a:srgbClr val="17375E"/>
    <a:srgbClr val="000000"/>
    <a:srgbClr val="173B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5" autoAdjust="0"/>
    <p:restoredTop sz="94660" autoAdjust="0"/>
  </p:normalViewPr>
  <p:slideViewPr>
    <p:cSldViewPr>
      <p:cViewPr>
        <p:scale>
          <a:sx n="75" d="100"/>
          <a:sy n="75" d="100"/>
        </p:scale>
        <p:origin x="211" y="288"/>
      </p:cViewPr>
      <p:guideLst>
        <p:guide orient="horz" pos="2160"/>
        <p:guide pos="384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4546" name="Rectangle 2"/>
          <p:cNvSpPr>
            <a:spLocks noGrp="1" noChangeArrowheads="1"/>
          </p:cNvSpPr>
          <p:nvPr>
            <p:ph type="hdr" sz="quarter"/>
          </p:nvPr>
        </p:nvSpPr>
        <p:spPr bwMode="auto">
          <a:xfrm>
            <a:off x="0" y="0"/>
            <a:ext cx="2982913" cy="500063"/>
          </a:xfrm>
          <a:prstGeom prst="rect">
            <a:avLst/>
          </a:prstGeom>
          <a:noFill/>
          <a:ln w="9525">
            <a:noFill/>
            <a:miter lim="800000"/>
            <a:headEnd/>
            <a:tailEnd/>
          </a:ln>
          <a:effectLst/>
        </p:spPr>
        <p:txBody>
          <a:bodyPr vert="horz" wrap="square" lIns="91905" tIns="45953" rIns="91905" bIns="45953" numCol="1" anchor="t" anchorCtr="0" compatLnSpc="1">
            <a:prstTxWarp prst="textNoShape">
              <a:avLst/>
            </a:prstTxWarp>
          </a:bodyPr>
          <a:lstStyle>
            <a:lvl1pPr algn="l" defTabSz="919163">
              <a:defRPr sz="1200">
                <a:latin typeface="Arial" charset="0"/>
                <a:ea typeface="ＭＳ Ｐゴシック" pitchFamily="50" charset="-128"/>
              </a:defRPr>
            </a:lvl1pPr>
          </a:lstStyle>
          <a:p>
            <a:pPr>
              <a:defRPr/>
            </a:pPr>
            <a:r>
              <a:rPr lang="en-US" altLang="ja-JP"/>
              <a:t>DCS_</a:t>
            </a:r>
            <a:r>
              <a:rPr lang="ja-JP" altLang="en-US"/>
              <a:t>テンプレート</a:t>
            </a:r>
            <a:endParaRPr lang="en-US" altLang="ja-JP"/>
          </a:p>
        </p:txBody>
      </p:sp>
      <p:sp>
        <p:nvSpPr>
          <p:cNvPr id="364547" name="Rectangle 3"/>
          <p:cNvSpPr>
            <a:spLocks noGrp="1" noChangeArrowheads="1"/>
          </p:cNvSpPr>
          <p:nvPr>
            <p:ph type="dt" sz="quarter" idx="1"/>
          </p:nvPr>
        </p:nvSpPr>
        <p:spPr bwMode="auto">
          <a:xfrm>
            <a:off x="3898900" y="0"/>
            <a:ext cx="2982913" cy="500063"/>
          </a:xfrm>
          <a:prstGeom prst="rect">
            <a:avLst/>
          </a:prstGeom>
          <a:noFill/>
          <a:ln w="9525">
            <a:noFill/>
            <a:miter lim="800000"/>
            <a:headEnd/>
            <a:tailEnd/>
          </a:ln>
          <a:effectLst/>
        </p:spPr>
        <p:txBody>
          <a:bodyPr vert="horz" wrap="square" lIns="91905" tIns="45953" rIns="91905" bIns="45953" numCol="1" anchor="t" anchorCtr="0" compatLnSpc="1">
            <a:prstTxWarp prst="textNoShape">
              <a:avLst/>
            </a:prstTxWarp>
          </a:bodyPr>
          <a:lstStyle>
            <a:lvl1pPr algn="r" defTabSz="919163">
              <a:defRPr sz="1200">
                <a:latin typeface="Arial" charset="0"/>
                <a:ea typeface="ＭＳ Ｐゴシック" pitchFamily="50" charset="-128"/>
              </a:defRPr>
            </a:lvl1pPr>
          </a:lstStyle>
          <a:p>
            <a:pPr>
              <a:defRPr/>
            </a:pPr>
            <a:r>
              <a:rPr lang="en-US" altLang="ja-JP"/>
              <a:t>office97-2003</a:t>
            </a:r>
          </a:p>
        </p:txBody>
      </p:sp>
      <p:sp>
        <p:nvSpPr>
          <p:cNvPr id="364548" name="Rectangle 4"/>
          <p:cNvSpPr>
            <a:spLocks noGrp="1" noChangeArrowheads="1"/>
          </p:cNvSpPr>
          <p:nvPr>
            <p:ph type="ftr" sz="quarter" idx="2"/>
          </p:nvPr>
        </p:nvSpPr>
        <p:spPr bwMode="auto">
          <a:xfrm>
            <a:off x="0" y="9505950"/>
            <a:ext cx="2982913" cy="500063"/>
          </a:xfrm>
          <a:prstGeom prst="rect">
            <a:avLst/>
          </a:prstGeom>
          <a:noFill/>
          <a:ln w="9525">
            <a:noFill/>
            <a:miter lim="800000"/>
            <a:headEnd/>
            <a:tailEnd/>
          </a:ln>
          <a:effectLst/>
        </p:spPr>
        <p:txBody>
          <a:bodyPr vert="horz" wrap="square" lIns="91905" tIns="45953" rIns="91905" bIns="45953" numCol="1" anchor="b" anchorCtr="0" compatLnSpc="1">
            <a:prstTxWarp prst="textNoShape">
              <a:avLst/>
            </a:prstTxWarp>
          </a:bodyPr>
          <a:lstStyle>
            <a:lvl1pPr algn="l" defTabSz="919163">
              <a:defRPr sz="1200">
                <a:latin typeface="Arial" charset="0"/>
                <a:ea typeface="ＭＳ Ｐゴシック" pitchFamily="50" charset="-128"/>
              </a:defRPr>
            </a:lvl1pPr>
          </a:lstStyle>
          <a:p>
            <a:pPr>
              <a:defRPr/>
            </a:pPr>
            <a:endParaRPr lang="en-US" altLang="ja-JP"/>
          </a:p>
        </p:txBody>
      </p:sp>
      <p:sp>
        <p:nvSpPr>
          <p:cNvPr id="364549" name="Rectangle 5"/>
          <p:cNvSpPr>
            <a:spLocks noGrp="1" noChangeArrowheads="1"/>
          </p:cNvSpPr>
          <p:nvPr>
            <p:ph type="sldNum" sz="quarter" idx="3"/>
          </p:nvPr>
        </p:nvSpPr>
        <p:spPr bwMode="auto">
          <a:xfrm>
            <a:off x="3898900" y="9505950"/>
            <a:ext cx="2982913" cy="500063"/>
          </a:xfrm>
          <a:prstGeom prst="rect">
            <a:avLst/>
          </a:prstGeom>
          <a:noFill/>
          <a:ln w="9525">
            <a:noFill/>
            <a:miter lim="800000"/>
            <a:headEnd/>
            <a:tailEnd/>
          </a:ln>
          <a:effectLst/>
        </p:spPr>
        <p:txBody>
          <a:bodyPr vert="horz" wrap="square" lIns="91905" tIns="45953" rIns="91905" bIns="45953" numCol="1" anchor="b" anchorCtr="0" compatLnSpc="1">
            <a:prstTxWarp prst="textNoShape">
              <a:avLst/>
            </a:prstTxWarp>
          </a:bodyPr>
          <a:lstStyle>
            <a:lvl1pPr algn="r" defTabSz="919163">
              <a:defRPr sz="1200">
                <a:latin typeface="Arial" charset="0"/>
                <a:ea typeface="ＭＳ Ｐゴシック" pitchFamily="50" charset="-128"/>
              </a:defRPr>
            </a:lvl1pPr>
          </a:lstStyle>
          <a:p>
            <a:pPr>
              <a:defRPr/>
            </a:pPr>
            <a:fld id="{3429D90E-CE72-4180-958E-2409BFD7AD60}" type="slidenum">
              <a:rPr lang="en-US" altLang="ja-JP"/>
              <a:pPr>
                <a:defRPr/>
              </a:pPr>
              <a:t>‹#›</a:t>
            </a:fld>
            <a:endParaRPr lang="en-US" altLang="ja-JP"/>
          </a:p>
        </p:txBody>
      </p:sp>
    </p:spTree>
    <p:extLst>
      <p:ext uri="{BB962C8B-B14F-4D97-AF65-F5344CB8AC3E}">
        <p14:creationId xmlns:p14="http://schemas.microsoft.com/office/powerpoint/2010/main" val="937456983"/>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082" name="Rectangle 2"/>
          <p:cNvSpPr>
            <a:spLocks noGrp="1" noChangeArrowheads="1"/>
          </p:cNvSpPr>
          <p:nvPr>
            <p:ph type="hdr" sz="quarter"/>
          </p:nvPr>
        </p:nvSpPr>
        <p:spPr bwMode="auto">
          <a:xfrm>
            <a:off x="0" y="0"/>
            <a:ext cx="2982913" cy="500063"/>
          </a:xfrm>
          <a:prstGeom prst="rect">
            <a:avLst/>
          </a:prstGeom>
          <a:noFill/>
          <a:ln w="9525">
            <a:noFill/>
            <a:miter lim="800000"/>
            <a:headEnd/>
            <a:tailEnd/>
          </a:ln>
          <a:effectLst/>
        </p:spPr>
        <p:txBody>
          <a:bodyPr vert="horz" wrap="square" lIns="91905" tIns="45953" rIns="91905" bIns="45953" numCol="1" anchor="t" anchorCtr="0" compatLnSpc="1">
            <a:prstTxWarp prst="textNoShape">
              <a:avLst/>
            </a:prstTxWarp>
          </a:bodyPr>
          <a:lstStyle>
            <a:lvl1pPr algn="l" defTabSz="919163">
              <a:defRPr sz="1200">
                <a:latin typeface="Arial" charset="0"/>
                <a:ea typeface="ＭＳ Ｐゴシック" pitchFamily="50" charset="-128"/>
              </a:defRPr>
            </a:lvl1pPr>
          </a:lstStyle>
          <a:p>
            <a:pPr>
              <a:defRPr/>
            </a:pPr>
            <a:r>
              <a:rPr lang="en-US" altLang="ja-JP"/>
              <a:t>DCS_</a:t>
            </a:r>
            <a:r>
              <a:rPr lang="ja-JP" altLang="en-US"/>
              <a:t>テンプレート</a:t>
            </a:r>
            <a:endParaRPr lang="en-US" altLang="ja-JP"/>
          </a:p>
        </p:txBody>
      </p:sp>
      <p:sp>
        <p:nvSpPr>
          <p:cNvPr id="174083" name="Rectangle 3"/>
          <p:cNvSpPr>
            <a:spLocks noGrp="1" noChangeArrowheads="1"/>
          </p:cNvSpPr>
          <p:nvPr>
            <p:ph type="dt" idx="1"/>
          </p:nvPr>
        </p:nvSpPr>
        <p:spPr bwMode="auto">
          <a:xfrm>
            <a:off x="3898900" y="0"/>
            <a:ext cx="2982913" cy="500063"/>
          </a:xfrm>
          <a:prstGeom prst="rect">
            <a:avLst/>
          </a:prstGeom>
          <a:noFill/>
          <a:ln w="9525">
            <a:noFill/>
            <a:miter lim="800000"/>
            <a:headEnd/>
            <a:tailEnd/>
          </a:ln>
          <a:effectLst/>
        </p:spPr>
        <p:txBody>
          <a:bodyPr vert="horz" wrap="square" lIns="91905" tIns="45953" rIns="91905" bIns="45953" numCol="1" anchor="t" anchorCtr="0" compatLnSpc="1">
            <a:prstTxWarp prst="textNoShape">
              <a:avLst/>
            </a:prstTxWarp>
          </a:bodyPr>
          <a:lstStyle>
            <a:lvl1pPr algn="r" defTabSz="919163">
              <a:defRPr sz="1200">
                <a:latin typeface="Arial" charset="0"/>
                <a:ea typeface="ＭＳ Ｐゴシック" pitchFamily="50" charset="-128"/>
              </a:defRPr>
            </a:lvl1pPr>
          </a:lstStyle>
          <a:p>
            <a:pPr>
              <a:defRPr/>
            </a:pPr>
            <a:r>
              <a:rPr lang="en-US" altLang="ja-JP"/>
              <a:t>office97-2003</a:t>
            </a:r>
          </a:p>
        </p:txBody>
      </p:sp>
      <p:sp>
        <p:nvSpPr>
          <p:cNvPr id="13316" name="Rectangle 4"/>
          <p:cNvSpPr>
            <a:spLocks noGrp="1" noRot="1" noChangeAspect="1" noChangeArrowheads="1" noTextEdit="1"/>
          </p:cNvSpPr>
          <p:nvPr>
            <p:ph type="sldImg" idx="2"/>
          </p:nvPr>
        </p:nvSpPr>
        <p:spPr bwMode="auto">
          <a:xfrm>
            <a:off x="107950" y="750888"/>
            <a:ext cx="6670675" cy="3752850"/>
          </a:xfrm>
          <a:prstGeom prst="rect">
            <a:avLst/>
          </a:prstGeom>
          <a:noFill/>
          <a:ln w="9525">
            <a:solidFill>
              <a:srgbClr val="000000"/>
            </a:solidFill>
            <a:miter lim="800000"/>
            <a:headEnd/>
            <a:tailEnd/>
          </a:ln>
        </p:spPr>
      </p:sp>
      <p:sp>
        <p:nvSpPr>
          <p:cNvPr id="174085" name="Rectangle 5"/>
          <p:cNvSpPr>
            <a:spLocks noGrp="1" noChangeArrowheads="1"/>
          </p:cNvSpPr>
          <p:nvPr>
            <p:ph type="body" sz="quarter" idx="3"/>
          </p:nvPr>
        </p:nvSpPr>
        <p:spPr bwMode="auto">
          <a:xfrm>
            <a:off x="687388" y="4752975"/>
            <a:ext cx="5508625" cy="4503738"/>
          </a:xfrm>
          <a:prstGeom prst="rect">
            <a:avLst/>
          </a:prstGeom>
          <a:noFill/>
          <a:ln w="9525">
            <a:noFill/>
            <a:miter lim="800000"/>
            <a:headEnd/>
            <a:tailEnd/>
          </a:ln>
          <a:effectLst/>
        </p:spPr>
        <p:txBody>
          <a:bodyPr vert="horz" wrap="square" lIns="91905" tIns="45953" rIns="91905" bIns="45953"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74086" name="Rectangle 6"/>
          <p:cNvSpPr>
            <a:spLocks noGrp="1" noChangeArrowheads="1"/>
          </p:cNvSpPr>
          <p:nvPr>
            <p:ph type="ftr" sz="quarter" idx="4"/>
          </p:nvPr>
        </p:nvSpPr>
        <p:spPr bwMode="auto">
          <a:xfrm>
            <a:off x="0" y="9505950"/>
            <a:ext cx="2982913" cy="500063"/>
          </a:xfrm>
          <a:prstGeom prst="rect">
            <a:avLst/>
          </a:prstGeom>
          <a:noFill/>
          <a:ln w="9525">
            <a:noFill/>
            <a:miter lim="800000"/>
            <a:headEnd/>
            <a:tailEnd/>
          </a:ln>
          <a:effectLst/>
        </p:spPr>
        <p:txBody>
          <a:bodyPr vert="horz" wrap="square" lIns="91905" tIns="45953" rIns="91905" bIns="45953" numCol="1" anchor="b" anchorCtr="0" compatLnSpc="1">
            <a:prstTxWarp prst="textNoShape">
              <a:avLst/>
            </a:prstTxWarp>
          </a:bodyPr>
          <a:lstStyle>
            <a:lvl1pPr algn="l" defTabSz="919163">
              <a:defRPr sz="1200">
                <a:latin typeface="Arial" charset="0"/>
                <a:ea typeface="ＭＳ Ｐゴシック" pitchFamily="50" charset="-128"/>
              </a:defRPr>
            </a:lvl1pPr>
          </a:lstStyle>
          <a:p>
            <a:pPr>
              <a:defRPr/>
            </a:pPr>
            <a:endParaRPr lang="en-US" altLang="ja-JP"/>
          </a:p>
        </p:txBody>
      </p:sp>
      <p:sp>
        <p:nvSpPr>
          <p:cNvPr id="174087" name="Rectangle 7"/>
          <p:cNvSpPr>
            <a:spLocks noGrp="1" noChangeArrowheads="1"/>
          </p:cNvSpPr>
          <p:nvPr>
            <p:ph type="sldNum" sz="quarter" idx="5"/>
          </p:nvPr>
        </p:nvSpPr>
        <p:spPr bwMode="auto">
          <a:xfrm>
            <a:off x="3898900" y="9505950"/>
            <a:ext cx="2982913" cy="500063"/>
          </a:xfrm>
          <a:prstGeom prst="rect">
            <a:avLst/>
          </a:prstGeom>
          <a:noFill/>
          <a:ln w="9525">
            <a:noFill/>
            <a:miter lim="800000"/>
            <a:headEnd/>
            <a:tailEnd/>
          </a:ln>
          <a:effectLst/>
        </p:spPr>
        <p:txBody>
          <a:bodyPr vert="horz" wrap="square" lIns="91905" tIns="45953" rIns="91905" bIns="45953" numCol="1" anchor="b" anchorCtr="0" compatLnSpc="1">
            <a:prstTxWarp prst="textNoShape">
              <a:avLst/>
            </a:prstTxWarp>
          </a:bodyPr>
          <a:lstStyle>
            <a:lvl1pPr algn="r" defTabSz="919163">
              <a:defRPr sz="1200">
                <a:latin typeface="Arial" charset="0"/>
                <a:ea typeface="ＭＳ Ｐゴシック" pitchFamily="50" charset="-128"/>
              </a:defRPr>
            </a:lvl1pPr>
          </a:lstStyle>
          <a:p>
            <a:pPr>
              <a:defRPr/>
            </a:pPr>
            <a:fld id="{0D6B41E7-6EE2-4AB0-8853-DCFBA3A68102}" type="slidenum">
              <a:rPr lang="en-US" altLang="ja-JP"/>
              <a:pPr>
                <a:defRPr/>
              </a:pPr>
              <a:t>‹#›</a:t>
            </a:fld>
            <a:endParaRPr lang="en-US" altLang="ja-JP"/>
          </a:p>
        </p:txBody>
      </p:sp>
    </p:spTree>
    <p:extLst>
      <p:ext uri="{BB962C8B-B14F-4D97-AF65-F5344CB8AC3E}">
        <p14:creationId xmlns:p14="http://schemas.microsoft.com/office/powerpoint/2010/main" val="2901278383"/>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a:noFill/>
        </p:spPr>
        <p:txBody>
          <a:bodyPr/>
          <a:lstStyle/>
          <a:p>
            <a:r>
              <a:rPr lang="en-US" altLang="ja-JP">
                <a:ea typeface="ＭＳ Ｐゴシック" charset="-128"/>
              </a:rPr>
              <a:t>DCS_</a:t>
            </a:r>
            <a:r>
              <a:rPr lang="ja-JP" altLang="en-US">
                <a:ea typeface="ＭＳ Ｐゴシック" charset="-128"/>
              </a:rPr>
              <a:t>テンプレート</a:t>
            </a:r>
            <a:endParaRPr lang="en-US" altLang="ja-JP">
              <a:ea typeface="ＭＳ Ｐゴシック" charset="-128"/>
            </a:endParaRPr>
          </a:p>
        </p:txBody>
      </p:sp>
      <p:sp>
        <p:nvSpPr>
          <p:cNvPr id="14339" name="Rectangle 7"/>
          <p:cNvSpPr>
            <a:spLocks noGrp="1" noChangeArrowheads="1"/>
          </p:cNvSpPr>
          <p:nvPr>
            <p:ph type="sldNum" sz="quarter" idx="5"/>
          </p:nvPr>
        </p:nvSpPr>
        <p:spPr>
          <a:noFill/>
        </p:spPr>
        <p:txBody>
          <a:bodyPr/>
          <a:lstStyle/>
          <a:p>
            <a:fld id="{3D89D72D-8C76-4E56-A489-C1C65D107856}" type="slidenum">
              <a:rPr lang="en-US" altLang="ja-JP" smtClean="0">
                <a:ea typeface="ＭＳ Ｐゴシック" charset="-128"/>
              </a:rPr>
              <a:pPr/>
              <a:t>0</a:t>
            </a:fld>
            <a:endParaRPr lang="en-US" altLang="ja-JP">
              <a:ea typeface="ＭＳ Ｐゴシック" charset="-128"/>
            </a:endParaRPr>
          </a:p>
        </p:txBody>
      </p:sp>
      <p:sp>
        <p:nvSpPr>
          <p:cNvPr id="14340" name="Rectangle 2"/>
          <p:cNvSpPr>
            <a:spLocks noGrp="1" noRot="1" noChangeAspect="1" noChangeArrowheads="1" noTextEdit="1"/>
          </p:cNvSpPr>
          <p:nvPr>
            <p:ph type="sldImg"/>
          </p:nvPr>
        </p:nvSpPr>
        <p:spPr>
          <a:xfrm>
            <a:off x="107950" y="750888"/>
            <a:ext cx="6670675" cy="3752850"/>
          </a:xfrm>
          <a:ln/>
        </p:spPr>
      </p:sp>
      <p:sp>
        <p:nvSpPr>
          <p:cNvPr id="14341" name="Rectangle 3"/>
          <p:cNvSpPr>
            <a:spLocks noGrp="1" noChangeArrowheads="1"/>
          </p:cNvSpPr>
          <p:nvPr>
            <p:ph type="body" idx="1"/>
          </p:nvPr>
        </p:nvSpPr>
        <p:spPr>
          <a:noFill/>
          <a:ln/>
        </p:spPr>
        <p:txBody>
          <a:bodyPr/>
          <a:lstStyle/>
          <a:p>
            <a:pPr eaLnBrk="1" hangingPunct="1"/>
            <a:endParaRPr lang="ja-JP" altLang="ja-JP">
              <a:ea typeface="ＭＳ Ｐ明朝" charset="-128"/>
            </a:endParaRPr>
          </a:p>
        </p:txBody>
      </p:sp>
      <p:sp>
        <p:nvSpPr>
          <p:cNvPr id="14342" name="日付プレースホルダ 5"/>
          <p:cNvSpPr>
            <a:spLocks noGrp="1"/>
          </p:cNvSpPr>
          <p:nvPr>
            <p:ph type="dt" sz="quarter" idx="1"/>
          </p:nvPr>
        </p:nvSpPr>
        <p:spPr>
          <a:noFill/>
        </p:spPr>
        <p:txBody>
          <a:bodyPr/>
          <a:lstStyle/>
          <a:p>
            <a:r>
              <a:rPr lang="en-US" altLang="ja-JP">
                <a:ea typeface="ＭＳ Ｐゴシック" charset="-128"/>
              </a:rPr>
              <a:t>office97-2003</a:t>
            </a:r>
          </a:p>
        </p:txBody>
      </p:sp>
      <p:sp>
        <p:nvSpPr>
          <p:cNvPr id="14343" name="フッター プレースホルダ 6"/>
          <p:cNvSpPr>
            <a:spLocks noGrp="1"/>
          </p:cNvSpPr>
          <p:nvPr>
            <p:ph type="ftr" sz="quarter" idx="4"/>
          </p:nvPr>
        </p:nvSpPr>
        <p:spPr>
          <a:noFill/>
        </p:spPr>
        <p:txBody>
          <a:bodyPr/>
          <a:lstStyle/>
          <a:p>
            <a:endParaRPr lang="en-US" altLang="ja-JP">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a:noFill/>
        </p:spPr>
        <p:txBody>
          <a:bodyPr/>
          <a:lstStyle/>
          <a:p>
            <a:r>
              <a:rPr lang="en-US" altLang="ja-JP">
                <a:ea typeface="ＭＳ Ｐゴシック" charset="-128"/>
              </a:rPr>
              <a:t>DCS_</a:t>
            </a:r>
            <a:r>
              <a:rPr lang="ja-JP" altLang="en-US">
                <a:ea typeface="ＭＳ Ｐゴシック" charset="-128"/>
              </a:rPr>
              <a:t>テンプレート</a:t>
            </a:r>
            <a:endParaRPr lang="en-US" altLang="ja-JP">
              <a:ea typeface="ＭＳ Ｐゴシック" charset="-128"/>
            </a:endParaRPr>
          </a:p>
        </p:txBody>
      </p:sp>
      <p:sp>
        <p:nvSpPr>
          <p:cNvPr id="14339" name="Rectangle 7"/>
          <p:cNvSpPr>
            <a:spLocks noGrp="1" noChangeArrowheads="1"/>
          </p:cNvSpPr>
          <p:nvPr>
            <p:ph type="sldNum" sz="quarter" idx="5"/>
          </p:nvPr>
        </p:nvSpPr>
        <p:spPr>
          <a:noFill/>
        </p:spPr>
        <p:txBody>
          <a:bodyPr/>
          <a:lstStyle/>
          <a:p>
            <a:fld id="{3D89D72D-8C76-4E56-A489-C1C65D107856}" type="slidenum">
              <a:rPr lang="en-US" altLang="ja-JP" smtClean="0">
                <a:ea typeface="ＭＳ Ｐゴシック" charset="-128"/>
              </a:rPr>
              <a:pPr/>
              <a:t>16</a:t>
            </a:fld>
            <a:endParaRPr lang="en-US" altLang="ja-JP">
              <a:ea typeface="ＭＳ Ｐゴシック" charset="-128"/>
            </a:endParaRPr>
          </a:p>
        </p:txBody>
      </p:sp>
      <p:sp>
        <p:nvSpPr>
          <p:cNvPr id="14340" name="Rectangle 2"/>
          <p:cNvSpPr>
            <a:spLocks noGrp="1" noRot="1" noChangeAspect="1" noChangeArrowheads="1" noTextEdit="1"/>
          </p:cNvSpPr>
          <p:nvPr>
            <p:ph type="sldImg"/>
          </p:nvPr>
        </p:nvSpPr>
        <p:spPr>
          <a:xfrm>
            <a:off x="80963" y="739775"/>
            <a:ext cx="6577012" cy="3700463"/>
          </a:xfrm>
          <a:ln/>
        </p:spPr>
      </p:sp>
      <p:sp>
        <p:nvSpPr>
          <p:cNvPr id="14341" name="Rectangle 3"/>
          <p:cNvSpPr>
            <a:spLocks noGrp="1" noChangeArrowheads="1"/>
          </p:cNvSpPr>
          <p:nvPr>
            <p:ph type="body" idx="1"/>
          </p:nvPr>
        </p:nvSpPr>
        <p:spPr>
          <a:noFill/>
          <a:ln/>
        </p:spPr>
        <p:txBody>
          <a:bodyPr/>
          <a:lstStyle/>
          <a:p>
            <a:pPr eaLnBrk="1" hangingPunct="1"/>
            <a:endParaRPr lang="ja-JP" altLang="ja-JP">
              <a:ea typeface="ＭＳ Ｐ明朝" charset="-128"/>
            </a:endParaRPr>
          </a:p>
        </p:txBody>
      </p:sp>
      <p:sp>
        <p:nvSpPr>
          <p:cNvPr id="14342" name="日付プレースホルダ 5"/>
          <p:cNvSpPr>
            <a:spLocks noGrp="1"/>
          </p:cNvSpPr>
          <p:nvPr>
            <p:ph type="dt" sz="quarter" idx="1"/>
          </p:nvPr>
        </p:nvSpPr>
        <p:spPr>
          <a:noFill/>
        </p:spPr>
        <p:txBody>
          <a:bodyPr/>
          <a:lstStyle/>
          <a:p>
            <a:r>
              <a:rPr lang="en-US" altLang="ja-JP">
                <a:ea typeface="ＭＳ Ｐゴシック" charset="-128"/>
              </a:rPr>
              <a:t>office97-2003</a:t>
            </a:r>
          </a:p>
        </p:txBody>
      </p:sp>
      <p:sp>
        <p:nvSpPr>
          <p:cNvPr id="14343" name="フッター プレースホルダ 6"/>
          <p:cNvSpPr>
            <a:spLocks noGrp="1"/>
          </p:cNvSpPr>
          <p:nvPr>
            <p:ph type="ftr" sz="quarter" idx="4"/>
          </p:nvPr>
        </p:nvSpPr>
        <p:spPr>
          <a:noFill/>
        </p:spPr>
        <p:txBody>
          <a:bodyPr/>
          <a:lstStyle/>
          <a:p>
            <a:endParaRPr lang="en-US" altLang="ja-JP">
              <a:ea typeface="ＭＳ Ｐゴシック" charset="-128"/>
            </a:endParaRPr>
          </a:p>
        </p:txBody>
      </p:sp>
    </p:spTree>
    <p:extLst>
      <p:ext uri="{BB962C8B-B14F-4D97-AF65-F5344CB8AC3E}">
        <p14:creationId xmlns:p14="http://schemas.microsoft.com/office/powerpoint/2010/main" val="601753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a:noFill/>
        </p:spPr>
        <p:txBody>
          <a:bodyPr/>
          <a:lstStyle/>
          <a:p>
            <a:r>
              <a:rPr lang="en-US" altLang="ja-JP">
                <a:ea typeface="ＭＳ Ｐゴシック" charset="-128"/>
              </a:rPr>
              <a:t>DCS_</a:t>
            </a:r>
            <a:r>
              <a:rPr lang="ja-JP" altLang="en-US">
                <a:ea typeface="ＭＳ Ｐゴシック" charset="-128"/>
              </a:rPr>
              <a:t>テンプレート</a:t>
            </a:r>
            <a:endParaRPr lang="en-US" altLang="ja-JP">
              <a:ea typeface="ＭＳ Ｐゴシック" charset="-128"/>
            </a:endParaRPr>
          </a:p>
        </p:txBody>
      </p:sp>
      <p:sp>
        <p:nvSpPr>
          <p:cNvPr id="14339" name="Rectangle 7"/>
          <p:cNvSpPr>
            <a:spLocks noGrp="1" noChangeArrowheads="1"/>
          </p:cNvSpPr>
          <p:nvPr>
            <p:ph type="sldNum" sz="quarter" idx="5"/>
          </p:nvPr>
        </p:nvSpPr>
        <p:spPr>
          <a:noFill/>
        </p:spPr>
        <p:txBody>
          <a:bodyPr/>
          <a:lstStyle/>
          <a:p>
            <a:fld id="{3D89D72D-8C76-4E56-A489-C1C65D107856}" type="slidenum">
              <a:rPr lang="en-US" altLang="ja-JP" smtClean="0">
                <a:ea typeface="ＭＳ Ｐゴシック" charset="-128"/>
              </a:rPr>
              <a:pPr/>
              <a:t>17</a:t>
            </a:fld>
            <a:endParaRPr lang="en-US" altLang="ja-JP">
              <a:ea typeface="ＭＳ Ｐゴシック" charset="-128"/>
            </a:endParaRPr>
          </a:p>
        </p:txBody>
      </p:sp>
      <p:sp>
        <p:nvSpPr>
          <p:cNvPr id="14340" name="Rectangle 2"/>
          <p:cNvSpPr>
            <a:spLocks noGrp="1" noRot="1" noChangeAspect="1" noChangeArrowheads="1" noTextEdit="1"/>
          </p:cNvSpPr>
          <p:nvPr>
            <p:ph type="sldImg"/>
          </p:nvPr>
        </p:nvSpPr>
        <p:spPr>
          <a:xfrm>
            <a:off x="80963" y="739775"/>
            <a:ext cx="6577012" cy="3700463"/>
          </a:xfrm>
          <a:ln/>
        </p:spPr>
      </p:sp>
      <p:sp>
        <p:nvSpPr>
          <p:cNvPr id="14341" name="Rectangle 3"/>
          <p:cNvSpPr>
            <a:spLocks noGrp="1" noChangeArrowheads="1"/>
          </p:cNvSpPr>
          <p:nvPr>
            <p:ph type="body" idx="1"/>
          </p:nvPr>
        </p:nvSpPr>
        <p:spPr>
          <a:noFill/>
          <a:ln/>
        </p:spPr>
        <p:txBody>
          <a:bodyPr/>
          <a:lstStyle/>
          <a:p>
            <a:pPr eaLnBrk="1" hangingPunct="1"/>
            <a:endParaRPr lang="ja-JP" altLang="ja-JP">
              <a:ea typeface="ＭＳ Ｐ明朝" charset="-128"/>
            </a:endParaRPr>
          </a:p>
        </p:txBody>
      </p:sp>
      <p:sp>
        <p:nvSpPr>
          <p:cNvPr id="14342" name="日付プレースホルダ 5"/>
          <p:cNvSpPr>
            <a:spLocks noGrp="1"/>
          </p:cNvSpPr>
          <p:nvPr>
            <p:ph type="dt" sz="quarter" idx="1"/>
          </p:nvPr>
        </p:nvSpPr>
        <p:spPr>
          <a:noFill/>
        </p:spPr>
        <p:txBody>
          <a:bodyPr/>
          <a:lstStyle/>
          <a:p>
            <a:r>
              <a:rPr lang="en-US" altLang="ja-JP">
                <a:ea typeface="ＭＳ Ｐゴシック" charset="-128"/>
              </a:rPr>
              <a:t>office97-2003</a:t>
            </a:r>
          </a:p>
        </p:txBody>
      </p:sp>
      <p:sp>
        <p:nvSpPr>
          <p:cNvPr id="14343" name="フッター プレースホルダ 6"/>
          <p:cNvSpPr>
            <a:spLocks noGrp="1"/>
          </p:cNvSpPr>
          <p:nvPr>
            <p:ph type="ftr" sz="quarter" idx="4"/>
          </p:nvPr>
        </p:nvSpPr>
        <p:spPr>
          <a:noFill/>
        </p:spPr>
        <p:txBody>
          <a:bodyPr/>
          <a:lstStyle/>
          <a:p>
            <a:endParaRPr lang="en-US" altLang="ja-JP">
              <a:ea typeface="ＭＳ Ｐゴシック" charset="-128"/>
            </a:endParaRPr>
          </a:p>
        </p:txBody>
      </p:sp>
    </p:spTree>
    <p:extLst>
      <p:ext uri="{BB962C8B-B14F-4D97-AF65-F5344CB8AC3E}">
        <p14:creationId xmlns:p14="http://schemas.microsoft.com/office/powerpoint/2010/main" val="358859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a:noFill/>
        </p:spPr>
        <p:txBody>
          <a:bodyPr/>
          <a:lstStyle/>
          <a:p>
            <a:r>
              <a:rPr lang="en-US" altLang="ja-JP">
                <a:ea typeface="ＭＳ Ｐゴシック" charset="-128"/>
              </a:rPr>
              <a:t>DCS_</a:t>
            </a:r>
            <a:r>
              <a:rPr lang="ja-JP" altLang="en-US">
                <a:ea typeface="ＭＳ Ｐゴシック" charset="-128"/>
              </a:rPr>
              <a:t>テンプレート</a:t>
            </a:r>
            <a:endParaRPr lang="en-US" altLang="ja-JP">
              <a:ea typeface="ＭＳ Ｐゴシック" charset="-128"/>
            </a:endParaRPr>
          </a:p>
        </p:txBody>
      </p:sp>
      <p:sp>
        <p:nvSpPr>
          <p:cNvPr id="14339" name="Rectangle 7"/>
          <p:cNvSpPr>
            <a:spLocks noGrp="1" noChangeArrowheads="1"/>
          </p:cNvSpPr>
          <p:nvPr>
            <p:ph type="sldNum" sz="quarter" idx="5"/>
          </p:nvPr>
        </p:nvSpPr>
        <p:spPr>
          <a:noFill/>
        </p:spPr>
        <p:txBody>
          <a:bodyPr/>
          <a:lstStyle/>
          <a:p>
            <a:fld id="{3D89D72D-8C76-4E56-A489-C1C65D107856}" type="slidenum">
              <a:rPr lang="en-US" altLang="ja-JP" smtClean="0">
                <a:ea typeface="ＭＳ Ｐゴシック" charset="-128"/>
              </a:rPr>
              <a:pPr/>
              <a:t>22</a:t>
            </a:fld>
            <a:endParaRPr lang="en-US" altLang="ja-JP">
              <a:ea typeface="ＭＳ Ｐゴシック" charset="-128"/>
            </a:endParaRPr>
          </a:p>
        </p:txBody>
      </p:sp>
      <p:sp>
        <p:nvSpPr>
          <p:cNvPr id="14340" name="Rectangle 2"/>
          <p:cNvSpPr>
            <a:spLocks noGrp="1" noRot="1" noChangeAspect="1" noChangeArrowheads="1" noTextEdit="1"/>
          </p:cNvSpPr>
          <p:nvPr>
            <p:ph type="sldImg"/>
          </p:nvPr>
        </p:nvSpPr>
        <p:spPr>
          <a:xfrm>
            <a:off x="80963" y="739775"/>
            <a:ext cx="6577012" cy="3700463"/>
          </a:xfrm>
          <a:ln/>
        </p:spPr>
      </p:sp>
      <p:sp>
        <p:nvSpPr>
          <p:cNvPr id="14341" name="Rectangle 3"/>
          <p:cNvSpPr>
            <a:spLocks noGrp="1" noChangeArrowheads="1"/>
          </p:cNvSpPr>
          <p:nvPr>
            <p:ph type="body" idx="1"/>
          </p:nvPr>
        </p:nvSpPr>
        <p:spPr>
          <a:noFill/>
          <a:ln/>
        </p:spPr>
        <p:txBody>
          <a:bodyPr/>
          <a:lstStyle/>
          <a:p>
            <a:pPr eaLnBrk="1" hangingPunct="1"/>
            <a:endParaRPr lang="ja-JP" altLang="ja-JP">
              <a:ea typeface="ＭＳ Ｐ明朝" charset="-128"/>
            </a:endParaRPr>
          </a:p>
        </p:txBody>
      </p:sp>
      <p:sp>
        <p:nvSpPr>
          <p:cNvPr id="14342" name="日付プレースホルダ 5"/>
          <p:cNvSpPr>
            <a:spLocks noGrp="1"/>
          </p:cNvSpPr>
          <p:nvPr>
            <p:ph type="dt" sz="quarter" idx="1"/>
          </p:nvPr>
        </p:nvSpPr>
        <p:spPr>
          <a:noFill/>
        </p:spPr>
        <p:txBody>
          <a:bodyPr/>
          <a:lstStyle/>
          <a:p>
            <a:r>
              <a:rPr lang="en-US" altLang="ja-JP">
                <a:ea typeface="ＭＳ Ｐゴシック" charset="-128"/>
              </a:rPr>
              <a:t>office97-2003</a:t>
            </a:r>
          </a:p>
        </p:txBody>
      </p:sp>
      <p:sp>
        <p:nvSpPr>
          <p:cNvPr id="14343" name="フッター プレースホルダ 6"/>
          <p:cNvSpPr>
            <a:spLocks noGrp="1"/>
          </p:cNvSpPr>
          <p:nvPr>
            <p:ph type="ftr" sz="quarter" idx="4"/>
          </p:nvPr>
        </p:nvSpPr>
        <p:spPr>
          <a:noFill/>
        </p:spPr>
        <p:txBody>
          <a:bodyPr/>
          <a:lstStyle/>
          <a:p>
            <a:endParaRPr lang="en-US" altLang="ja-JP">
              <a:ea typeface="ＭＳ Ｐゴシック" charset="-128"/>
            </a:endParaRPr>
          </a:p>
        </p:txBody>
      </p:sp>
    </p:spTree>
    <p:extLst>
      <p:ext uri="{BB962C8B-B14F-4D97-AF65-F5344CB8AC3E}">
        <p14:creationId xmlns:p14="http://schemas.microsoft.com/office/powerpoint/2010/main" val="2196165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a:noFill/>
        </p:spPr>
        <p:txBody>
          <a:bodyPr/>
          <a:lstStyle/>
          <a:p>
            <a:r>
              <a:rPr lang="en-US" altLang="ja-JP">
                <a:ea typeface="ＭＳ Ｐゴシック" charset="-128"/>
              </a:rPr>
              <a:t>DCS_</a:t>
            </a:r>
            <a:r>
              <a:rPr lang="ja-JP" altLang="en-US">
                <a:ea typeface="ＭＳ Ｐゴシック" charset="-128"/>
              </a:rPr>
              <a:t>テンプレート</a:t>
            </a:r>
            <a:endParaRPr lang="en-US" altLang="ja-JP">
              <a:ea typeface="ＭＳ Ｐゴシック" charset="-128"/>
            </a:endParaRPr>
          </a:p>
        </p:txBody>
      </p:sp>
      <p:sp>
        <p:nvSpPr>
          <p:cNvPr id="14339" name="Rectangle 7"/>
          <p:cNvSpPr>
            <a:spLocks noGrp="1" noChangeArrowheads="1"/>
          </p:cNvSpPr>
          <p:nvPr>
            <p:ph type="sldNum" sz="quarter" idx="5"/>
          </p:nvPr>
        </p:nvSpPr>
        <p:spPr>
          <a:noFill/>
        </p:spPr>
        <p:txBody>
          <a:bodyPr/>
          <a:lstStyle/>
          <a:p>
            <a:fld id="{3D89D72D-8C76-4E56-A489-C1C65D107856}" type="slidenum">
              <a:rPr lang="en-US" altLang="ja-JP" smtClean="0">
                <a:ea typeface="ＭＳ Ｐゴシック" charset="-128"/>
              </a:rPr>
              <a:pPr/>
              <a:t>32</a:t>
            </a:fld>
            <a:endParaRPr lang="en-US" altLang="ja-JP">
              <a:ea typeface="ＭＳ Ｐゴシック" charset="-128"/>
            </a:endParaRPr>
          </a:p>
        </p:txBody>
      </p:sp>
      <p:sp>
        <p:nvSpPr>
          <p:cNvPr id="14340" name="Rectangle 2"/>
          <p:cNvSpPr>
            <a:spLocks noGrp="1" noRot="1" noChangeAspect="1" noChangeArrowheads="1" noTextEdit="1"/>
          </p:cNvSpPr>
          <p:nvPr>
            <p:ph type="sldImg"/>
          </p:nvPr>
        </p:nvSpPr>
        <p:spPr>
          <a:xfrm>
            <a:off x="80963" y="739775"/>
            <a:ext cx="6577012" cy="3700463"/>
          </a:xfrm>
          <a:ln/>
        </p:spPr>
      </p:sp>
      <p:sp>
        <p:nvSpPr>
          <p:cNvPr id="14341" name="Rectangle 3"/>
          <p:cNvSpPr>
            <a:spLocks noGrp="1" noChangeArrowheads="1"/>
          </p:cNvSpPr>
          <p:nvPr>
            <p:ph type="body" idx="1"/>
          </p:nvPr>
        </p:nvSpPr>
        <p:spPr>
          <a:noFill/>
          <a:ln/>
        </p:spPr>
        <p:txBody>
          <a:bodyPr/>
          <a:lstStyle/>
          <a:p>
            <a:pPr eaLnBrk="1" hangingPunct="1"/>
            <a:endParaRPr lang="ja-JP" altLang="ja-JP">
              <a:ea typeface="ＭＳ Ｐ明朝" charset="-128"/>
            </a:endParaRPr>
          </a:p>
        </p:txBody>
      </p:sp>
      <p:sp>
        <p:nvSpPr>
          <p:cNvPr id="14342" name="日付プレースホルダ 5"/>
          <p:cNvSpPr>
            <a:spLocks noGrp="1"/>
          </p:cNvSpPr>
          <p:nvPr>
            <p:ph type="dt" sz="quarter" idx="1"/>
          </p:nvPr>
        </p:nvSpPr>
        <p:spPr>
          <a:noFill/>
        </p:spPr>
        <p:txBody>
          <a:bodyPr/>
          <a:lstStyle/>
          <a:p>
            <a:r>
              <a:rPr lang="en-US" altLang="ja-JP">
                <a:ea typeface="ＭＳ Ｐゴシック" charset="-128"/>
              </a:rPr>
              <a:t>office97-2003</a:t>
            </a:r>
          </a:p>
        </p:txBody>
      </p:sp>
      <p:sp>
        <p:nvSpPr>
          <p:cNvPr id="14343" name="フッター プレースホルダ 6"/>
          <p:cNvSpPr>
            <a:spLocks noGrp="1"/>
          </p:cNvSpPr>
          <p:nvPr>
            <p:ph type="ftr" sz="quarter" idx="4"/>
          </p:nvPr>
        </p:nvSpPr>
        <p:spPr>
          <a:noFill/>
        </p:spPr>
        <p:txBody>
          <a:bodyPr/>
          <a:lstStyle/>
          <a:p>
            <a:endParaRPr lang="en-US" altLang="ja-JP">
              <a:ea typeface="ＭＳ Ｐゴシック" charset="-128"/>
            </a:endParaRPr>
          </a:p>
        </p:txBody>
      </p:sp>
    </p:spTree>
    <p:extLst>
      <p:ext uri="{BB962C8B-B14F-4D97-AF65-F5344CB8AC3E}">
        <p14:creationId xmlns:p14="http://schemas.microsoft.com/office/powerpoint/2010/main" val="470827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タイトル スライド">
    <p:bg>
      <p:bgRef idx="1001">
        <a:schemeClr val="bg1"/>
      </p:bgRef>
    </p:bg>
    <p:spTree>
      <p:nvGrpSpPr>
        <p:cNvPr id="1" name=""/>
        <p:cNvGrpSpPr/>
        <p:nvPr/>
      </p:nvGrpSpPr>
      <p:grpSpPr>
        <a:xfrm>
          <a:off x="0" y="0"/>
          <a:ext cx="0" cy="0"/>
          <a:chOff x="0" y="0"/>
          <a:chExt cx="0" cy="0"/>
        </a:xfrm>
      </p:grpSpPr>
      <p:sp>
        <p:nvSpPr>
          <p:cNvPr id="8" name="Line 40"/>
          <p:cNvSpPr>
            <a:spLocks noChangeShapeType="1"/>
          </p:cNvSpPr>
          <p:nvPr userDrawn="1"/>
        </p:nvSpPr>
        <p:spPr bwMode="auto">
          <a:xfrm>
            <a:off x="191344" y="6453400"/>
            <a:ext cx="11716791" cy="8568"/>
          </a:xfrm>
          <a:prstGeom prst="line">
            <a:avLst/>
          </a:prstGeom>
          <a:noFill/>
          <a:ln w="28575">
            <a:solidFill>
              <a:schemeClr val="tx2">
                <a:lumMod val="50000"/>
              </a:schemeClr>
            </a:solidFill>
            <a:round/>
            <a:headEnd/>
            <a:tailEnd/>
          </a:ln>
          <a:effectLst/>
        </p:spPr>
        <p:txBody>
          <a:bodyPr/>
          <a:lstStyle/>
          <a:p>
            <a:pPr algn="ctr">
              <a:defRPr/>
            </a:pPr>
            <a:endParaRPr lang="ja-JP" altLang="en-US">
              <a:ea typeface="ＭＳ Ｐゴシック" pitchFamily="50" charset="-128"/>
            </a:endParaRPr>
          </a:p>
        </p:txBody>
      </p:sp>
      <p:sp>
        <p:nvSpPr>
          <p:cNvPr id="9" name="Rectangle 2"/>
          <p:cNvSpPr>
            <a:spLocks noChangeArrowheads="1"/>
          </p:cNvSpPr>
          <p:nvPr/>
        </p:nvSpPr>
        <p:spPr bwMode="auto">
          <a:xfrm>
            <a:off x="334434" y="452439"/>
            <a:ext cx="11315700" cy="587375"/>
          </a:xfrm>
          <a:prstGeom prst="rect">
            <a:avLst/>
          </a:prstGeom>
          <a:noFill/>
          <a:ln w="9525">
            <a:noFill/>
            <a:miter lim="800000"/>
            <a:headEnd/>
            <a:tailEnd/>
          </a:ln>
        </p:spPr>
        <p:txBody>
          <a:bodyPr anchor="b"/>
          <a:lstStyle/>
          <a:p>
            <a:pPr algn="ctr" eaLnBrk="0" hangingPunct="0">
              <a:defRPr/>
            </a:pPr>
            <a:r>
              <a:rPr lang="en-US" altLang="ja-JP" sz="3200">
                <a:solidFill>
                  <a:srgbClr val="990033"/>
                </a:solidFill>
                <a:latin typeface="Calibri" pitchFamily="34" charset="0"/>
              </a:rPr>
              <a:t> </a:t>
            </a:r>
            <a:endParaRPr lang="ja-JP" altLang="en-US" sz="3200">
              <a:solidFill>
                <a:srgbClr val="990033"/>
              </a:solidFill>
              <a:latin typeface="Calibri" pitchFamily="34" charset="0"/>
            </a:endParaRPr>
          </a:p>
        </p:txBody>
      </p:sp>
      <p:pic>
        <p:nvPicPr>
          <p:cNvPr id="11" name="Picture 9" descr="社名グレイ"/>
          <p:cNvPicPr>
            <a:picLocks noChangeAspect="1" noChangeArrowheads="1"/>
          </p:cNvPicPr>
          <p:nvPr userDrawn="1"/>
        </p:nvPicPr>
        <p:blipFill>
          <a:blip r:embed="rId2" cstate="print"/>
          <a:srcRect/>
          <a:stretch>
            <a:fillRect/>
          </a:stretch>
        </p:blipFill>
        <p:spPr bwMode="auto">
          <a:xfrm>
            <a:off x="191344" y="6542088"/>
            <a:ext cx="1656184" cy="150340"/>
          </a:xfrm>
          <a:prstGeom prst="rect">
            <a:avLst/>
          </a:prstGeom>
          <a:noFill/>
          <a:ln w="9525">
            <a:noFill/>
            <a:miter lim="800000"/>
            <a:headEnd/>
            <a:tailEnd/>
          </a:ln>
        </p:spPr>
      </p:pic>
      <p:sp>
        <p:nvSpPr>
          <p:cNvPr id="12" name="Text Box 6"/>
          <p:cNvSpPr txBox="1">
            <a:spLocks noChangeArrowheads="1"/>
          </p:cNvSpPr>
          <p:nvPr userDrawn="1"/>
        </p:nvSpPr>
        <p:spPr bwMode="auto">
          <a:xfrm>
            <a:off x="6586181" y="6534040"/>
            <a:ext cx="5342467" cy="138499"/>
          </a:xfrm>
          <a:prstGeom prst="rect">
            <a:avLst/>
          </a:prstGeom>
          <a:noFill/>
          <a:ln w="9525">
            <a:noFill/>
            <a:miter lim="800000"/>
            <a:headEnd/>
            <a:tailEnd/>
          </a:ln>
        </p:spPr>
        <p:txBody>
          <a:bodyPr tIns="0" bIns="0" anchor="b">
            <a:spAutoFit/>
          </a:bodyPr>
          <a:lstStyle/>
          <a:p>
            <a:pPr algn="r">
              <a:defRPr/>
            </a:pPr>
            <a:r>
              <a:rPr lang="en-US" altLang="ja-JP" sz="900" dirty="0">
                <a:solidFill>
                  <a:srgbClr val="808080"/>
                </a:solidFill>
              </a:rPr>
              <a:t>Copyright© Mitsubishi Research Institute DCS Co., Ltd.</a:t>
            </a:r>
          </a:p>
        </p:txBody>
      </p:sp>
      <p:sp>
        <p:nvSpPr>
          <p:cNvPr id="21" name="タイトル 1"/>
          <p:cNvSpPr>
            <a:spLocks noGrp="1"/>
          </p:cNvSpPr>
          <p:nvPr>
            <p:ph type="title"/>
          </p:nvPr>
        </p:nvSpPr>
        <p:spPr>
          <a:xfrm>
            <a:off x="191344" y="237624"/>
            <a:ext cx="10513169" cy="432048"/>
          </a:xfrm>
          <a:prstGeom prst="rect">
            <a:avLst/>
          </a:prstGeom>
        </p:spPr>
        <p:txBody>
          <a:bodyPr>
            <a:noAutofit/>
          </a:bodyPr>
          <a:lstStyle>
            <a:lvl1pPr algn="l">
              <a:defRPr sz="2400">
                <a:solidFill>
                  <a:schemeClr val="tx2">
                    <a:lumMod val="50000"/>
                  </a:schemeClr>
                </a:solidFill>
                <a:latin typeface="游ゴシック Medium" panose="020B0500000000000000" pitchFamily="50" charset="-128"/>
                <a:ea typeface="游ゴシック Medium" panose="020B0500000000000000" pitchFamily="50" charset="-128"/>
              </a:defRPr>
            </a:lvl1pPr>
          </a:lstStyle>
          <a:p>
            <a:r>
              <a:rPr lang="ja-JP" altLang="en-US" dirty="0"/>
              <a:t>マスター タイトルの書式設定</a:t>
            </a:r>
          </a:p>
        </p:txBody>
      </p:sp>
      <p:sp>
        <p:nvSpPr>
          <p:cNvPr id="22" name="コンテンツ プレースホルダ 2"/>
          <p:cNvSpPr>
            <a:spLocks noGrp="1"/>
          </p:cNvSpPr>
          <p:nvPr>
            <p:ph idx="1"/>
          </p:nvPr>
        </p:nvSpPr>
        <p:spPr>
          <a:xfrm>
            <a:off x="191344" y="1412776"/>
            <a:ext cx="11716791" cy="4968552"/>
          </a:xfrm>
          <a:prstGeom prst="rect">
            <a:avLst/>
          </a:prstGeom>
        </p:spPr>
        <p:txBody>
          <a:bodyPr/>
          <a:lstStyle>
            <a:lvl1pPr marL="177800" indent="-177800">
              <a:buClrTx/>
              <a:buFont typeface="Wingdings" pitchFamily="2" charset="2"/>
              <a:buChar char="u"/>
              <a:defRPr sz="1600">
                <a:latin typeface="游ゴシック" panose="020B0400000000000000" pitchFamily="50" charset="-128"/>
                <a:ea typeface="游ゴシック" panose="020B0400000000000000" pitchFamily="50" charset="-128"/>
                <a:cs typeface="Meiryo UI" panose="020B0604030504040204" pitchFamily="50" charset="-128"/>
              </a:defRPr>
            </a:lvl1pPr>
            <a:lvl2pPr marL="444500" indent="-173038">
              <a:buClrTx/>
              <a:buFont typeface="Meiryo UI" panose="020B0604030504040204" pitchFamily="50" charset="-128"/>
              <a:buChar char="‑"/>
              <a:defRPr sz="1400">
                <a:latin typeface="游ゴシック" panose="020B0400000000000000" pitchFamily="50" charset="-128"/>
                <a:ea typeface="游ゴシック" panose="020B0400000000000000" pitchFamily="50" charset="-128"/>
                <a:cs typeface="Meiryo UI" panose="020B0604030504040204" pitchFamily="50" charset="-128"/>
              </a:defRPr>
            </a:lvl2pPr>
            <a:lvl3pPr marL="719138" indent="-141288">
              <a:buClrTx/>
              <a:buSzPct val="100000"/>
              <a:buFont typeface="MS UI Gothic" pitchFamily="50" charset="-128"/>
              <a:buChar char="‣"/>
              <a:defRPr sz="1400">
                <a:latin typeface="游ゴシック" panose="020B0400000000000000" pitchFamily="50" charset="-128"/>
                <a:ea typeface="游ゴシック" panose="020B0400000000000000" pitchFamily="50" charset="-128"/>
                <a:cs typeface="Meiryo UI" panose="020B0604030504040204" pitchFamily="50" charset="-128"/>
              </a:defRPr>
            </a:lvl3pPr>
            <a:lvl4pPr marL="985838" indent="-138113">
              <a:buClrTx/>
              <a:defRPr sz="1200">
                <a:latin typeface="游ゴシック" panose="020B0400000000000000" pitchFamily="50" charset="-128"/>
                <a:ea typeface="游ゴシック" panose="020B0400000000000000" pitchFamily="50" charset="-128"/>
                <a:cs typeface="Meiryo UI" panose="020B0604030504040204" pitchFamily="50" charset="-128"/>
              </a:defRPr>
            </a:lvl4pPr>
            <a:lvl5pPr marL="1252538" indent="-142875">
              <a:buClrTx/>
              <a:defRPr sz="1200">
                <a:latin typeface="游ゴシック" panose="020B0400000000000000" pitchFamily="50" charset="-128"/>
                <a:ea typeface="游ゴシック" panose="020B0400000000000000" pitchFamily="50" charset="-128"/>
                <a:cs typeface="Meiryo UI" panose="020B0604030504040204"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19" name="テキスト プレースホルダ 23"/>
          <p:cNvSpPr>
            <a:spLocks noGrp="1"/>
          </p:cNvSpPr>
          <p:nvPr>
            <p:ph type="body" sz="quarter" idx="10"/>
          </p:nvPr>
        </p:nvSpPr>
        <p:spPr>
          <a:xfrm>
            <a:off x="191344" y="764704"/>
            <a:ext cx="11716791" cy="576000"/>
          </a:xfrm>
          <a:prstGeom prst="rect">
            <a:avLst/>
          </a:prstGeom>
          <a:solidFill>
            <a:srgbClr val="E9EDF4"/>
          </a:solidFill>
        </p:spPr>
        <p:txBody>
          <a:bodyPr/>
          <a:lstStyle>
            <a:lvl1pPr marL="88900" indent="-88900">
              <a:buClr>
                <a:schemeClr val="tx2"/>
              </a:buClr>
              <a:buFont typeface="Wingdings" panose="05000000000000000000" pitchFamily="2" charset="2"/>
              <a:buChar char="Ø"/>
              <a:defRPr sz="1800" baseline="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stStyle>
          <a:p>
            <a:pPr lvl="0"/>
            <a:r>
              <a:rPr lang="ja-JP" altLang="en-US" dirty="0"/>
              <a:t>マスター テキストの書式設定</a:t>
            </a:r>
          </a:p>
        </p:txBody>
      </p:sp>
      <p:sp>
        <p:nvSpPr>
          <p:cNvPr id="15" name="Rectangle 6"/>
          <p:cNvSpPr>
            <a:spLocks noChangeArrowheads="1"/>
          </p:cNvSpPr>
          <p:nvPr userDrawn="1"/>
        </p:nvSpPr>
        <p:spPr bwMode="auto">
          <a:xfrm>
            <a:off x="191345" y="6474619"/>
            <a:ext cx="11709912" cy="279400"/>
          </a:xfrm>
          <a:prstGeom prst="rect">
            <a:avLst/>
          </a:prstGeom>
          <a:noFill/>
          <a:ln w="9525">
            <a:noFill/>
            <a:miter lim="800000"/>
            <a:headEnd/>
            <a:tailEnd/>
          </a:ln>
        </p:spPr>
        <p:txBody>
          <a:bodyPr anchor="b"/>
          <a:lstStyle>
            <a:lvl1pPr algn="r">
              <a:defRPr sz="1400">
                <a:ea typeface="+mn-ea"/>
              </a:defRPr>
            </a:lvl1pPr>
          </a:lstStyle>
          <a:p>
            <a:pPr algn="ctr">
              <a:defRPr/>
            </a:pPr>
            <a:fld id="{F2A86F97-08F3-4929-8934-2A277C788649}" type="slidenum">
              <a:rPr lang="en-US" altLang="ja-JP" sz="1400" b="0">
                <a:solidFill>
                  <a:schemeClr val="tx1"/>
                </a:solidFill>
                <a:latin typeface="Arial" charset="0"/>
              </a:rPr>
              <a:pPr algn="ctr">
                <a:defRPr/>
              </a:pPr>
              <a:t>‹#›</a:t>
            </a:fld>
            <a:endParaRPr lang="en-US" altLang="ja-JP" sz="1400" b="0" dirty="0">
              <a:solidFill>
                <a:schemeClr val="tx1"/>
              </a:solidFill>
              <a:latin typeface="Arial" charset="0"/>
            </a:endParaRPr>
          </a:p>
        </p:txBody>
      </p:sp>
      <p:sp>
        <p:nvSpPr>
          <p:cNvPr id="20" name="Line 40"/>
          <p:cNvSpPr>
            <a:spLocks noChangeShapeType="1"/>
          </p:cNvSpPr>
          <p:nvPr userDrawn="1"/>
        </p:nvSpPr>
        <p:spPr bwMode="auto">
          <a:xfrm>
            <a:off x="191344" y="690723"/>
            <a:ext cx="11716791" cy="10605"/>
          </a:xfrm>
          <a:prstGeom prst="line">
            <a:avLst/>
          </a:prstGeom>
          <a:noFill/>
          <a:ln w="28575">
            <a:solidFill>
              <a:schemeClr val="tx2">
                <a:lumMod val="75000"/>
              </a:schemeClr>
            </a:solidFill>
            <a:round/>
            <a:headEnd/>
            <a:tailEnd/>
          </a:ln>
          <a:effectLst/>
        </p:spPr>
        <p:txBody>
          <a:bodyPr/>
          <a:lstStyle/>
          <a:p>
            <a:pPr algn="ctr">
              <a:defRPr/>
            </a:pPr>
            <a:endParaRPr lang="ja-JP" altLang="en-US">
              <a:ea typeface="ＭＳ Ｐゴシック" pitchFamily="50" charset="-128"/>
            </a:endParaRPr>
          </a:p>
        </p:txBody>
      </p:sp>
      <p:pic>
        <p:nvPicPr>
          <p:cNvPr id="13" name="Picture 36" descr="DCSロゴemf">
            <a:extLst>
              <a:ext uri="{FF2B5EF4-FFF2-40B4-BE49-F238E27FC236}">
                <a16:creationId xmlns:a16="http://schemas.microsoft.com/office/drawing/2014/main" id="{4E600EB6-EC5B-438F-B009-068F8251D48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904517" y="260648"/>
            <a:ext cx="993118" cy="40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タイトル スライド">
    <p:bg>
      <p:bgRef idx="1001">
        <a:schemeClr val="bg1"/>
      </p:bgRef>
    </p:bg>
    <p:spTree>
      <p:nvGrpSpPr>
        <p:cNvPr id="1" name=""/>
        <p:cNvGrpSpPr/>
        <p:nvPr/>
      </p:nvGrpSpPr>
      <p:grpSpPr>
        <a:xfrm>
          <a:off x="0" y="0"/>
          <a:ext cx="0" cy="0"/>
          <a:chOff x="0" y="0"/>
          <a:chExt cx="0" cy="0"/>
        </a:xfrm>
      </p:grpSpPr>
      <p:sp>
        <p:nvSpPr>
          <p:cNvPr id="8" name="Line 40"/>
          <p:cNvSpPr>
            <a:spLocks noChangeShapeType="1"/>
          </p:cNvSpPr>
          <p:nvPr userDrawn="1"/>
        </p:nvSpPr>
        <p:spPr bwMode="auto">
          <a:xfrm>
            <a:off x="191344" y="6453400"/>
            <a:ext cx="11716791" cy="8568"/>
          </a:xfrm>
          <a:prstGeom prst="line">
            <a:avLst/>
          </a:prstGeom>
          <a:noFill/>
          <a:ln w="28575">
            <a:solidFill>
              <a:schemeClr val="tx2">
                <a:lumMod val="50000"/>
              </a:schemeClr>
            </a:solidFill>
            <a:round/>
            <a:headEnd/>
            <a:tailEnd/>
          </a:ln>
          <a:effectLst/>
        </p:spPr>
        <p:txBody>
          <a:bodyPr/>
          <a:lstStyle/>
          <a:p>
            <a:pPr algn="ctr">
              <a:defRPr/>
            </a:pPr>
            <a:endParaRPr lang="ja-JP" altLang="en-US">
              <a:ea typeface="ＭＳ Ｐゴシック" pitchFamily="50" charset="-128"/>
            </a:endParaRPr>
          </a:p>
        </p:txBody>
      </p:sp>
      <p:sp>
        <p:nvSpPr>
          <p:cNvPr id="9" name="Rectangle 2"/>
          <p:cNvSpPr>
            <a:spLocks noChangeArrowheads="1"/>
          </p:cNvSpPr>
          <p:nvPr/>
        </p:nvSpPr>
        <p:spPr bwMode="auto">
          <a:xfrm>
            <a:off x="334434" y="452439"/>
            <a:ext cx="11315700" cy="587375"/>
          </a:xfrm>
          <a:prstGeom prst="rect">
            <a:avLst/>
          </a:prstGeom>
          <a:noFill/>
          <a:ln w="9525">
            <a:noFill/>
            <a:miter lim="800000"/>
            <a:headEnd/>
            <a:tailEnd/>
          </a:ln>
        </p:spPr>
        <p:txBody>
          <a:bodyPr anchor="b"/>
          <a:lstStyle/>
          <a:p>
            <a:pPr algn="ctr" eaLnBrk="0" hangingPunct="0">
              <a:defRPr/>
            </a:pPr>
            <a:r>
              <a:rPr lang="en-US" altLang="ja-JP" sz="3200">
                <a:solidFill>
                  <a:srgbClr val="990033"/>
                </a:solidFill>
                <a:latin typeface="Calibri" pitchFamily="34" charset="0"/>
              </a:rPr>
              <a:t> </a:t>
            </a:r>
            <a:endParaRPr lang="ja-JP" altLang="en-US" sz="3200">
              <a:solidFill>
                <a:srgbClr val="990033"/>
              </a:solidFill>
              <a:latin typeface="Calibri" pitchFamily="34" charset="0"/>
            </a:endParaRPr>
          </a:p>
        </p:txBody>
      </p:sp>
      <p:pic>
        <p:nvPicPr>
          <p:cNvPr id="11" name="Picture 9" descr="社名グレイ"/>
          <p:cNvPicPr>
            <a:picLocks noChangeAspect="1" noChangeArrowheads="1"/>
          </p:cNvPicPr>
          <p:nvPr userDrawn="1"/>
        </p:nvPicPr>
        <p:blipFill>
          <a:blip r:embed="rId2" cstate="print"/>
          <a:srcRect/>
          <a:stretch>
            <a:fillRect/>
          </a:stretch>
        </p:blipFill>
        <p:spPr bwMode="auto">
          <a:xfrm>
            <a:off x="191344" y="6542088"/>
            <a:ext cx="1656184" cy="150340"/>
          </a:xfrm>
          <a:prstGeom prst="rect">
            <a:avLst/>
          </a:prstGeom>
          <a:noFill/>
          <a:ln w="9525">
            <a:noFill/>
            <a:miter lim="800000"/>
            <a:headEnd/>
            <a:tailEnd/>
          </a:ln>
        </p:spPr>
      </p:pic>
      <p:sp>
        <p:nvSpPr>
          <p:cNvPr id="12" name="Text Box 6"/>
          <p:cNvSpPr txBox="1">
            <a:spLocks noChangeArrowheads="1"/>
          </p:cNvSpPr>
          <p:nvPr userDrawn="1"/>
        </p:nvSpPr>
        <p:spPr bwMode="auto">
          <a:xfrm>
            <a:off x="6586181" y="6534040"/>
            <a:ext cx="5342467" cy="138499"/>
          </a:xfrm>
          <a:prstGeom prst="rect">
            <a:avLst/>
          </a:prstGeom>
          <a:noFill/>
          <a:ln w="9525">
            <a:noFill/>
            <a:miter lim="800000"/>
            <a:headEnd/>
            <a:tailEnd/>
          </a:ln>
        </p:spPr>
        <p:txBody>
          <a:bodyPr tIns="0" bIns="0" anchor="b">
            <a:spAutoFit/>
          </a:bodyPr>
          <a:lstStyle/>
          <a:p>
            <a:pPr algn="r">
              <a:defRPr/>
            </a:pPr>
            <a:r>
              <a:rPr lang="en-US" altLang="ja-JP" sz="900" dirty="0">
                <a:solidFill>
                  <a:srgbClr val="808080"/>
                </a:solidFill>
              </a:rPr>
              <a:t>Copyright© Mitsubishi Research Institute DCS Co., Ltd.</a:t>
            </a:r>
          </a:p>
        </p:txBody>
      </p:sp>
      <p:sp>
        <p:nvSpPr>
          <p:cNvPr id="21" name="タイトル 1"/>
          <p:cNvSpPr>
            <a:spLocks noGrp="1"/>
          </p:cNvSpPr>
          <p:nvPr>
            <p:ph type="title"/>
          </p:nvPr>
        </p:nvSpPr>
        <p:spPr>
          <a:xfrm>
            <a:off x="191344" y="237624"/>
            <a:ext cx="10513169" cy="432048"/>
          </a:xfrm>
          <a:prstGeom prst="rect">
            <a:avLst/>
          </a:prstGeom>
        </p:spPr>
        <p:txBody>
          <a:bodyPr>
            <a:noAutofit/>
          </a:bodyPr>
          <a:lstStyle>
            <a:lvl1pPr algn="l">
              <a:defRPr sz="2400">
                <a:solidFill>
                  <a:schemeClr val="tx2">
                    <a:lumMod val="50000"/>
                  </a:schemeClr>
                </a:solidFill>
                <a:latin typeface="游ゴシック Medium" panose="020B0500000000000000" pitchFamily="50" charset="-128"/>
                <a:ea typeface="游ゴシック Medium" panose="020B0500000000000000" pitchFamily="50" charset="-128"/>
              </a:defRPr>
            </a:lvl1pPr>
          </a:lstStyle>
          <a:p>
            <a:r>
              <a:rPr lang="ja-JP" altLang="en-US" dirty="0"/>
              <a:t>マスター タイトルの書式設定</a:t>
            </a:r>
          </a:p>
        </p:txBody>
      </p:sp>
      <p:sp>
        <p:nvSpPr>
          <p:cNvPr id="22" name="コンテンツ プレースホルダ 2"/>
          <p:cNvSpPr>
            <a:spLocks noGrp="1"/>
          </p:cNvSpPr>
          <p:nvPr>
            <p:ph idx="1"/>
          </p:nvPr>
        </p:nvSpPr>
        <p:spPr>
          <a:xfrm>
            <a:off x="191344" y="1412776"/>
            <a:ext cx="3600400" cy="4608512"/>
          </a:xfrm>
          <a:prstGeom prst="rect">
            <a:avLst/>
          </a:prstGeom>
        </p:spPr>
        <p:txBody>
          <a:bodyPr/>
          <a:lstStyle>
            <a:lvl1pPr marL="177800" indent="-177800">
              <a:buClrTx/>
              <a:buFont typeface="Wingdings" pitchFamily="2" charset="2"/>
              <a:buChar char="u"/>
              <a:defRPr sz="1600">
                <a:latin typeface="游ゴシック" panose="020B0400000000000000" pitchFamily="50" charset="-128"/>
                <a:ea typeface="游ゴシック" panose="020B0400000000000000" pitchFamily="50" charset="-128"/>
                <a:cs typeface="Meiryo UI" panose="020B0604030504040204" pitchFamily="50" charset="-128"/>
              </a:defRPr>
            </a:lvl1pPr>
            <a:lvl2pPr marL="444500" indent="-173038">
              <a:buClrTx/>
              <a:buFont typeface="Meiryo UI" panose="020B0604030504040204" pitchFamily="50" charset="-128"/>
              <a:buChar char="‑"/>
              <a:defRPr sz="1400">
                <a:latin typeface="游ゴシック" panose="020B0400000000000000" pitchFamily="50" charset="-128"/>
                <a:ea typeface="游ゴシック" panose="020B0400000000000000" pitchFamily="50" charset="-128"/>
                <a:cs typeface="Meiryo UI" panose="020B0604030504040204" pitchFamily="50" charset="-128"/>
              </a:defRPr>
            </a:lvl2pPr>
            <a:lvl3pPr marL="719138" indent="-141288">
              <a:buClrTx/>
              <a:buSzPct val="100000"/>
              <a:buFont typeface="MS UI Gothic" pitchFamily="50" charset="-128"/>
              <a:buChar char="‣"/>
              <a:defRPr sz="1400">
                <a:latin typeface="游ゴシック" panose="020B0400000000000000" pitchFamily="50" charset="-128"/>
                <a:ea typeface="游ゴシック" panose="020B0400000000000000" pitchFamily="50" charset="-128"/>
                <a:cs typeface="Meiryo UI" panose="020B0604030504040204" pitchFamily="50" charset="-128"/>
              </a:defRPr>
            </a:lvl3pPr>
            <a:lvl4pPr marL="985838" indent="-138113">
              <a:buClrTx/>
              <a:defRPr sz="1200">
                <a:latin typeface="游ゴシック" panose="020B0400000000000000" pitchFamily="50" charset="-128"/>
                <a:ea typeface="游ゴシック" panose="020B0400000000000000" pitchFamily="50" charset="-128"/>
                <a:cs typeface="Meiryo UI" panose="020B0604030504040204" pitchFamily="50" charset="-128"/>
              </a:defRPr>
            </a:lvl4pPr>
            <a:lvl5pPr marL="1252538" indent="-142875">
              <a:buClrTx/>
              <a:defRPr sz="1200">
                <a:latin typeface="游ゴシック" panose="020B0400000000000000" pitchFamily="50" charset="-128"/>
                <a:ea typeface="游ゴシック" panose="020B0400000000000000" pitchFamily="50" charset="-128"/>
                <a:cs typeface="Meiryo UI" panose="020B0604030504040204"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19" name="テキスト プレースホルダ 23"/>
          <p:cNvSpPr>
            <a:spLocks noGrp="1"/>
          </p:cNvSpPr>
          <p:nvPr>
            <p:ph type="body" sz="quarter" idx="10"/>
          </p:nvPr>
        </p:nvSpPr>
        <p:spPr>
          <a:xfrm>
            <a:off x="191344" y="764704"/>
            <a:ext cx="11716791" cy="576000"/>
          </a:xfrm>
          <a:prstGeom prst="rect">
            <a:avLst/>
          </a:prstGeom>
          <a:solidFill>
            <a:srgbClr val="E9EDF4"/>
          </a:solidFill>
        </p:spPr>
        <p:txBody>
          <a:bodyPr/>
          <a:lstStyle>
            <a:lvl1pPr marL="88900" indent="-88900">
              <a:buClr>
                <a:schemeClr val="tx2"/>
              </a:buClr>
              <a:buFont typeface="Wingdings" panose="05000000000000000000" pitchFamily="2" charset="2"/>
              <a:buChar char="Ø"/>
              <a:defRPr sz="1800" baseline="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stStyle>
          <a:p>
            <a:pPr lvl="0"/>
            <a:r>
              <a:rPr lang="ja-JP" altLang="en-US" dirty="0"/>
              <a:t>マスター テキストの書式設定</a:t>
            </a:r>
          </a:p>
        </p:txBody>
      </p:sp>
      <p:sp>
        <p:nvSpPr>
          <p:cNvPr id="15" name="Rectangle 6"/>
          <p:cNvSpPr>
            <a:spLocks noChangeArrowheads="1"/>
          </p:cNvSpPr>
          <p:nvPr userDrawn="1"/>
        </p:nvSpPr>
        <p:spPr bwMode="auto">
          <a:xfrm>
            <a:off x="191345" y="6474619"/>
            <a:ext cx="11709912" cy="279400"/>
          </a:xfrm>
          <a:prstGeom prst="rect">
            <a:avLst/>
          </a:prstGeom>
          <a:noFill/>
          <a:ln w="9525">
            <a:noFill/>
            <a:miter lim="800000"/>
            <a:headEnd/>
            <a:tailEnd/>
          </a:ln>
        </p:spPr>
        <p:txBody>
          <a:bodyPr anchor="b"/>
          <a:lstStyle>
            <a:lvl1pPr algn="r">
              <a:defRPr sz="1400">
                <a:ea typeface="+mn-ea"/>
              </a:defRPr>
            </a:lvl1pPr>
          </a:lstStyle>
          <a:p>
            <a:pPr algn="ctr">
              <a:defRPr/>
            </a:pPr>
            <a:fld id="{F2A86F97-08F3-4929-8934-2A277C788649}" type="slidenum">
              <a:rPr lang="en-US" altLang="ja-JP" sz="1400" b="0">
                <a:solidFill>
                  <a:schemeClr val="tx1"/>
                </a:solidFill>
                <a:latin typeface="Arial" charset="0"/>
              </a:rPr>
              <a:pPr algn="ctr">
                <a:defRPr/>
              </a:pPr>
              <a:t>‹#›</a:t>
            </a:fld>
            <a:endParaRPr lang="en-US" altLang="ja-JP" sz="1400" b="0" dirty="0">
              <a:solidFill>
                <a:schemeClr val="tx1"/>
              </a:solidFill>
              <a:latin typeface="Arial" charset="0"/>
            </a:endParaRPr>
          </a:p>
        </p:txBody>
      </p:sp>
      <p:sp>
        <p:nvSpPr>
          <p:cNvPr id="20" name="Line 40"/>
          <p:cNvSpPr>
            <a:spLocks noChangeShapeType="1"/>
          </p:cNvSpPr>
          <p:nvPr userDrawn="1"/>
        </p:nvSpPr>
        <p:spPr bwMode="auto">
          <a:xfrm>
            <a:off x="191344" y="690723"/>
            <a:ext cx="11716791" cy="10605"/>
          </a:xfrm>
          <a:prstGeom prst="line">
            <a:avLst/>
          </a:prstGeom>
          <a:noFill/>
          <a:ln w="28575">
            <a:solidFill>
              <a:schemeClr val="tx2">
                <a:lumMod val="75000"/>
              </a:schemeClr>
            </a:solidFill>
            <a:round/>
            <a:headEnd/>
            <a:tailEnd/>
          </a:ln>
          <a:effectLst/>
        </p:spPr>
        <p:txBody>
          <a:bodyPr/>
          <a:lstStyle/>
          <a:p>
            <a:pPr algn="ctr">
              <a:defRPr/>
            </a:pPr>
            <a:endParaRPr lang="ja-JP" altLang="en-US">
              <a:ea typeface="ＭＳ Ｐゴシック" pitchFamily="50" charset="-128"/>
            </a:endParaRPr>
          </a:p>
        </p:txBody>
      </p:sp>
      <p:pic>
        <p:nvPicPr>
          <p:cNvPr id="13" name="Picture 36" descr="DCSロゴemf">
            <a:extLst>
              <a:ext uri="{FF2B5EF4-FFF2-40B4-BE49-F238E27FC236}">
                <a16:creationId xmlns:a16="http://schemas.microsoft.com/office/drawing/2014/main" id="{4E600EB6-EC5B-438F-B009-068F8251D48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904517" y="260648"/>
            <a:ext cx="993118" cy="40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 name="Content Placeholder 6">
            <a:extLst>
              <a:ext uri="{FF2B5EF4-FFF2-40B4-BE49-F238E27FC236}">
                <a16:creationId xmlns:a16="http://schemas.microsoft.com/office/drawing/2014/main" id="{7ADF779B-AA0E-4BEE-B3F2-6319AE9E5097}"/>
              </a:ext>
            </a:extLst>
          </p:cNvPr>
          <p:cNvGraphicFramePr>
            <a:graphicFrameLocks/>
          </p:cNvGraphicFramePr>
          <p:nvPr userDrawn="1">
            <p:extLst>
              <p:ext uri="{D42A27DB-BD31-4B8C-83A1-F6EECF244321}">
                <p14:modId xmlns:p14="http://schemas.microsoft.com/office/powerpoint/2010/main" val="2650708908"/>
              </p:ext>
            </p:extLst>
          </p:nvPr>
        </p:nvGraphicFramePr>
        <p:xfrm>
          <a:off x="4007768" y="1412776"/>
          <a:ext cx="7900367" cy="4176464"/>
        </p:xfrm>
        <a:graphic>
          <a:graphicData uri="http://schemas.openxmlformats.org/drawingml/2006/table">
            <a:tbl>
              <a:tblPr firstRow="1" bandRow="1">
                <a:tableStyleId>{2D5ABB26-0587-4C30-8999-92F81FD0307C}</a:tableStyleId>
              </a:tblPr>
              <a:tblGrid>
                <a:gridCol w="7900367">
                  <a:extLst>
                    <a:ext uri="{9D8B030D-6E8A-4147-A177-3AD203B41FA5}">
                      <a16:colId xmlns:a16="http://schemas.microsoft.com/office/drawing/2014/main" val="20000"/>
                    </a:ext>
                  </a:extLst>
                </a:gridCol>
              </a:tblGrid>
              <a:tr h="438137">
                <a:tc>
                  <a:txBody>
                    <a:bodyPr/>
                    <a:lstStyle/>
                    <a:p>
                      <a:endParaRPr lang="en-US" sz="1600" b="1" dirty="0">
                        <a:solidFill>
                          <a:schemeClr val="bg1"/>
                        </a:solidFill>
                      </a:endParaRPr>
                    </a:p>
                  </a:txBody>
                  <a:tcPr marT="34290" marB="34290" anchor="ctr">
                    <a:lnL w="6350" cap="flat" cmpd="sng" algn="ctr">
                      <a:solidFill>
                        <a:srgbClr val="5A5A5A"/>
                      </a:solidFill>
                      <a:prstDash val="solid"/>
                      <a:round/>
                      <a:headEnd type="none" w="med" len="med"/>
                      <a:tailEnd type="none" w="med" len="med"/>
                    </a:lnL>
                    <a:lnR w="6350" cap="flat" cmpd="sng" algn="ctr">
                      <a:solidFill>
                        <a:srgbClr val="5A5A5A"/>
                      </a:solidFill>
                      <a:prstDash val="solid"/>
                      <a:round/>
                      <a:headEnd type="none" w="med" len="med"/>
                      <a:tailEnd type="none" w="med" len="med"/>
                    </a:lnR>
                    <a:lnT w="6350" cap="flat" cmpd="sng" algn="ctr">
                      <a:solidFill>
                        <a:srgbClr val="5A5A5A"/>
                      </a:solidFill>
                      <a:prstDash val="solid"/>
                      <a:round/>
                      <a:headEnd type="none" w="med" len="med"/>
                      <a:tailEnd type="none" w="med" len="med"/>
                    </a:lnT>
                    <a:lnB w="6350" cap="flat" cmpd="sng" algn="ctr">
                      <a:solidFill>
                        <a:srgbClr val="5A5A5A"/>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450039">
                <a:tc>
                  <a:txBody>
                    <a:bodyPr/>
                    <a:lstStyle/>
                    <a:p>
                      <a:pPr marL="0" marR="0" indent="0" algn="l" defTabSz="457200" rtl="0" eaLnBrk="1" fontAlgn="auto" latinLnBrk="0" hangingPunct="1">
                        <a:lnSpc>
                          <a:spcPct val="120000"/>
                        </a:lnSpc>
                        <a:spcBef>
                          <a:spcPts val="0"/>
                        </a:spcBef>
                        <a:spcAft>
                          <a:spcPts val="0"/>
                        </a:spcAft>
                        <a:buClrTx/>
                        <a:buSzTx/>
                        <a:buFontTx/>
                        <a:buNone/>
                        <a:tabLst/>
                        <a:defRPr/>
                      </a:pPr>
                      <a:endParaRPr lang="en-US" sz="1200" baseline="0" dirty="0"/>
                    </a:p>
                  </a:txBody>
                  <a:tcPr marT="34290" marB="34290">
                    <a:lnL w="6350" cap="flat" cmpd="sng" algn="ctr">
                      <a:solidFill>
                        <a:srgbClr val="5A5A5A"/>
                      </a:solidFill>
                      <a:prstDash val="solid"/>
                      <a:round/>
                      <a:headEnd type="none" w="med" len="med"/>
                      <a:tailEnd type="none" w="med" len="med"/>
                    </a:lnL>
                    <a:lnR w="6350" cap="flat" cmpd="sng" algn="ctr">
                      <a:solidFill>
                        <a:srgbClr val="5A5A5A"/>
                      </a:solidFill>
                      <a:prstDash val="solid"/>
                      <a:round/>
                      <a:headEnd type="none" w="med" len="med"/>
                      <a:tailEnd type="none" w="med" len="med"/>
                    </a:lnR>
                    <a:lnT w="6350" cap="flat" cmpd="sng" algn="ctr">
                      <a:solidFill>
                        <a:srgbClr val="5A5A5A"/>
                      </a:solidFill>
                      <a:prstDash val="solid"/>
                      <a:round/>
                      <a:headEnd type="none" w="med" len="med"/>
                      <a:tailEnd type="none" w="med" len="med"/>
                    </a:lnT>
                    <a:lnB w="6350" cap="flat" cmpd="sng" algn="ctr">
                      <a:solidFill>
                        <a:srgbClr val="5A5A5A"/>
                      </a:solidFill>
                      <a:prstDash val="solid"/>
                      <a:round/>
                      <a:headEnd type="none" w="med" len="med"/>
                      <a:tailEnd type="none" w="med" len="med"/>
                    </a:lnB>
                  </a:tcPr>
                </a:tc>
                <a:extLst>
                  <a:ext uri="{0D108BD9-81ED-4DB2-BD59-A6C34878D82A}">
                    <a16:rowId xmlns:a16="http://schemas.microsoft.com/office/drawing/2014/main" val="10001"/>
                  </a:ext>
                </a:extLst>
              </a:tr>
              <a:tr h="28828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600" dirty="0"/>
                    </a:p>
                  </a:txBody>
                  <a:tcPr marL="0" marR="0" marT="0" marB="34290" anchor="ctr">
                    <a:lnR>
                      <a:noFill/>
                    </a:lnR>
                    <a:lnT w="6350" cap="flat" cmpd="sng" algn="ctr">
                      <a:solidFill>
                        <a:srgbClr val="5A5A5A"/>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6000317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タイトル スライド">
    <p:bg>
      <p:bgRef idx="1001">
        <a:schemeClr val="bg1"/>
      </p:bgRef>
    </p:bg>
    <p:spTree>
      <p:nvGrpSpPr>
        <p:cNvPr id="1" name=""/>
        <p:cNvGrpSpPr/>
        <p:nvPr/>
      </p:nvGrpSpPr>
      <p:grpSpPr>
        <a:xfrm>
          <a:off x="0" y="0"/>
          <a:ext cx="0" cy="0"/>
          <a:chOff x="0" y="0"/>
          <a:chExt cx="0" cy="0"/>
        </a:xfrm>
      </p:grpSpPr>
      <p:sp>
        <p:nvSpPr>
          <p:cNvPr id="16" name="コンテンツ プレースホルダ 2">
            <a:extLst>
              <a:ext uri="{FF2B5EF4-FFF2-40B4-BE49-F238E27FC236}">
                <a16:creationId xmlns:a16="http://schemas.microsoft.com/office/drawing/2014/main" id="{9462E0E9-54CB-4875-A996-E1C09B5F631E}"/>
              </a:ext>
            </a:extLst>
          </p:cNvPr>
          <p:cNvSpPr>
            <a:spLocks noGrp="1"/>
          </p:cNvSpPr>
          <p:nvPr>
            <p:ph idx="1"/>
          </p:nvPr>
        </p:nvSpPr>
        <p:spPr>
          <a:xfrm>
            <a:off x="191345" y="1412776"/>
            <a:ext cx="5616624" cy="4968552"/>
          </a:xfrm>
          <a:prstGeom prst="rect">
            <a:avLst/>
          </a:prstGeom>
        </p:spPr>
        <p:txBody>
          <a:bodyPr/>
          <a:lstStyle>
            <a:lvl1pPr marL="177800" indent="-177800">
              <a:buClrTx/>
              <a:buFont typeface="Wingdings" pitchFamily="2" charset="2"/>
              <a:buChar char="u"/>
              <a:defRPr sz="1600">
                <a:latin typeface="游ゴシック" panose="020B0400000000000000" pitchFamily="50" charset="-128"/>
                <a:ea typeface="游ゴシック" panose="020B0400000000000000" pitchFamily="50" charset="-128"/>
                <a:cs typeface="Meiryo UI" panose="020B0604030504040204" pitchFamily="50" charset="-128"/>
              </a:defRPr>
            </a:lvl1pPr>
            <a:lvl2pPr marL="444500" indent="-173038">
              <a:buClrTx/>
              <a:buFont typeface="Meiryo UI" panose="020B0604030504040204" pitchFamily="50" charset="-128"/>
              <a:buChar char="‑"/>
              <a:defRPr sz="1400">
                <a:latin typeface="游ゴシック" panose="020B0400000000000000" pitchFamily="50" charset="-128"/>
                <a:ea typeface="游ゴシック" panose="020B0400000000000000" pitchFamily="50" charset="-128"/>
                <a:cs typeface="Meiryo UI" panose="020B0604030504040204" pitchFamily="50" charset="-128"/>
              </a:defRPr>
            </a:lvl2pPr>
            <a:lvl3pPr marL="719138" indent="-141288">
              <a:buClrTx/>
              <a:buSzPct val="100000"/>
              <a:buFont typeface="MS UI Gothic" pitchFamily="50" charset="-128"/>
              <a:buChar char="‣"/>
              <a:defRPr sz="1400">
                <a:latin typeface="游ゴシック" panose="020B0400000000000000" pitchFamily="50" charset="-128"/>
                <a:ea typeface="游ゴシック" panose="020B0400000000000000" pitchFamily="50" charset="-128"/>
                <a:cs typeface="Meiryo UI" panose="020B0604030504040204" pitchFamily="50" charset="-128"/>
              </a:defRPr>
            </a:lvl3pPr>
            <a:lvl4pPr marL="985838" indent="-138113">
              <a:buClrTx/>
              <a:defRPr sz="1200">
                <a:latin typeface="游ゴシック" panose="020B0400000000000000" pitchFamily="50" charset="-128"/>
                <a:ea typeface="游ゴシック" panose="020B0400000000000000" pitchFamily="50" charset="-128"/>
                <a:cs typeface="Meiryo UI" panose="020B0604030504040204" pitchFamily="50" charset="-128"/>
              </a:defRPr>
            </a:lvl4pPr>
            <a:lvl5pPr marL="1252538" indent="-142875">
              <a:buClrTx/>
              <a:defRPr sz="1200">
                <a:latin typeface="游ゴシック" panose="020B0400000000000000" pitchFamily="50" charset="-128"/>
                <a:ea typeface="游ゴシック" panose="020B0400000000000000" pitchFamily="50" charset="-128"/>
                <a:cs typeface="Meiryo UI" panose="020B0604030504040204"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8" name="Line 40"/>
          <p:cNvSpPr>
            <a:spLocks noChangeShapeType="1"/>
          </p:cNvSpPr>
          <p:nvPr userDrawn="1"/>
        </p:nvSpPr>
        <p:spPr bwMode="auto">
          <a:xfrm>
            <a:off x="191344" y="6453400"/>
            <a:ext cx="11716791" cy="8568"/>
          </a:xfrm>
          <a:prstGeom prst="line">
            <a:avLst/>
          </a:prstGeom>
          <a:noFill/>
          <a:ln w="28575">
            <a:solidFill>
              <a:schemeClr val="tx2">
                <a:lumMod val="50000"/>
              </a:schemeClr>
            </a:solidFill>
            <a:round/>
            <a:headEnd/>
            <a:tailEnd/>
          </a:ln>
          <a:effectLst/>
        </p:spPr>
        <p:txBody>
          <a:bodyPr/>
          <a:lstStyle/>
          <a:p>
            <a:pPr algn="ctr">
              <a:defRPr/>
            </a:pPr>
            <a:endParaRPr lang="ja-JP" altLang="en-US">
              <a:ea typeface="ＭＳ Ｐゴシック" pitchFamily="50" charset="-128"/>
            </a:endParaRPr>
          </a:p>
        </p:txBody>
      </p:sp>
      <p:sp>
        <p:nvSpPr>
          <p:cNvPr id="9" name="Rectangle 2"/>
          <p:cNvSpPr>
            <a:spLocks noChangeArrowheads="1"/>
          </p:cNvSpPr>
          <p:nvPr/>
        </p:nvSpPr>
        <p:spPr bwMode="auto">
          <a:xfrm>
            <a:off x="334434" y="452439"/>
            <a:ext cx="11315700" cy="587375"/>
          </a:xfrm>
          <a:prstGeom prst="rect">
            <a:avLst/>
          </a:prstGeom>
          <a:noFill/>
          <a:ln w="9525">
            <a:noFill/>
            <a:miter lim="800000"/>
            <a:headEnd/>
            <a:tailEnd/>
          </a:ln>
        </p:spPr>
        <p:txBody>
          <a:bodyPr anchor="b"/>
          <a:lstStyle/>
          <a:p>
            <a:pPr algn="ctr" eaLnBrk="0" hangingPunct="0">
              <a:defRPr/>
            </a:pPr>
            <a:r>
              <a:rPr lang="en-US" altLang="ja-JP" sz="3200">
                <a:solidFill>
                  <a:srgbClr val="990033"/>
                </a:solidFill>
                <a:latin typeface="Calibri" pitchFamily="34" charset="0"/>
              </a:rPr>
              <a:t> </a:t>
            </a:r>
            <a:endParaRPr lang="ja-JP" altLang="en-US" sz="3200">
              <a:solidFill>
                <a:srgbClr val="990033"/>
              </a:solidFill>
              <a:latin typeface="Calibri" pitchFamily="34" charset="0"/>
            </a:endParaRPr>
          </a:p>
        </p:txBody>
      </p:sp>
      <p:pic>
        <p:nvPicPr>
          <p:cNvPr id="11" name="Picture 9" descr="社名グレイ"/>
          <p:cNvPicPr>
            <a:picLocks noChangeAspect="1" noChangeArrowheads="1"/>
          </p:cNvPicPr>
          <p:nvPr userDrawn="1"/>
        </p:nvPicPr>
        <p:blipFill>
          <a:blip r:embed="rId2" cstate="print"/>
          <a:srcRect/>
          <a:stretch>
            <a:fillRect/>
          </a:stretch>
        </p:blipFill>
        <p:spPr bwMode="auto">
          <a:xfrm>
            <a:off x="191344" y="6542088"/>
            <a:ext cx="1656184" cy="150340"/>
          </a:xfrm>
          <a:prstGeom prst="rect">
            <a:avLst/>
          </a:prstGeom>
          <a:noFill/>
          <a:ln w="9525">
            <a:noFill/>
            <a:miter lim="800000"/>
            <a:headEnd/>
            <a:tailEnd/>
          </a:ln>
        </p:spPr>
      </p:pic>
      <p:sp>
        <p:nvSpPr>
          <p:cNvPr id="12" name="Text Box 6"/>
          <p:cNvSpPr txBox="1">
            <a:spLocks noChangeArrowheads="1"/>
          </p:cNvSpPr>
          <p:nvPr userDrawn="1"/>
        </p:nvSpPr>
        <p:spPr bwMode="auto">
          <a:xfrm>
            <a:off x="6586181" y="6534040"/>
            <a:ext cx="5342467" cy="138499"/>
          </a:xfrm>
          <a:prstGeom prst="rect">
            <a:avLst/>
          </a:prstGeom>
          <a:noFill/>
          <a:ln w="9525">
            <a:noFill/>
            <a:miter lim="800000"/>
            <a:headEnd/>
            <a:tailEnd/>
          </a:ln>
        </p:spPr>
        <p:txBody>
          <a:bodyPr tIns="0" bIns="0" anchor="b">
            <a:spAutoFit/>
          </a:bodyPr>
          <a:lstStyle/>
          <a:p>
            <a:pPr algn="r">
              <a:defRPr/>
            </a:pPr>
            <a:r>
              <a:rPr lang="en-US" altLang="ja-JP" sz="900" dirty="0">
                <a:solidFill>
                  <a:srgbClr val="808080"/>
                </a:solidFill>
              </a:rPr>
              <a:t>Copyright© Mitsubishi Research Institute DCS Co., Ltd.</a:t>
            </a:r>
          </a:p>
        </p:txBody>
      </p:sp>
      <p:sp>
        <p:nvSpPr>
          <p:cNvPr id="21" name="タイトル 1"/>
          <p:cNvSpPr>
            <a:spLocks noGrp="1"/>
          </p:cNvSpPr>
          <p:nvPr>
            <p:ph type="title"/>
          </p:nvPr>
        </p:nvSpPr>
        <p:spPr>
          <a:xfrm>
            <a:off x="191344" y="236156"/>
            <a:ext cx="10513169" cy="432048"/>
          </a:xfrm>
          <a:prstGeom prst="rect">
            <a:avLst/>
          </a:prstGeom>
        </p:spPr>
        <p:txBody>
          <a:bodyPr>
            <a:noAutofit/>
          </a:bodyPr>
          <a:lstStyle>
            <a:lvl1pPr algn="l">
              <a:defRPr sz="2400">
                <a:solidFill>
                  <a:schemeClr val="tx2">
                    <a:lumMod val="50000"/>
                  </a:schemeClr>
                </a:solidFill>
                <a:latin typeface="游ゴシック Medium" panose="020B0500000000000000" pitchFamily="50" charset="-128"/>
                <a:ea typeface="游ゴシック Medium" panose="020B0500000000000000" pitchFamily="50" charset="-128"/>
              </a:defRPr>
            </a:lvl1pPr>
          </a:lstStyle>
          <a:p>
            <a:r>
              <a:rPr lang="ja-JP" altLang="en-US" dirty="0"/>
              <a:t>マスター タイトルの書式設定</a:t>
            </a:r>
          </a:p>
        </p:txBody>
      </p:sp>
      <p:sp>
        <p:nvSpPr>
          <p:cNvPr id="19" name="テキスト プレースホルダ 23"/>
          <p:cNvSpPr>
            <a:spLocks noGrp="1"/>
          </p:cNvSpPr>
          <p:nvPr>
            <p:ph type="body" sz="quarter" idx="10"/>
          </p:nvPr>
        </p:nvSpPr>
        <p:spPr>
          <a:xfrm>
            <a:off x="191344" y="764704"/>
            <a:ext cx="11716791" cy="576000"/>
          </a:xfrm>
          <a:prstGeom prst="rect">
            <a:avLst/>
          </a:prstGeom>
          <a:solidFill>
            <a:schemeClr val="bg1"/>
          </a:solidFill>
          <a:ln w="25400">
            <a:solidFill>
              <a:srgbClr val="17375E"/>
            </a:solidFill>
          </a:ln>
          <a:effectLst>
            <a:softEdge rad="12700"/>
          </a:effectLst>
        </p:spPr>
        <p:txBody>
          <a:bodyPr/>
          <a:lstStyle>
            <a:lvl1pPr marL="88900" indent="-88900">
              <a:buClr>
                <a:schemeClr val="tx2"/>
              </a:buClr>
              <a:buFont typeface="Wingdings" panose="05000000000000000000" pitchFamily="2" charset="2"/>
              <a:buChar char="Ø"/>
              <a:defRPr sz="1800" baseline="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stStyle>
          <a:p>
            <a:pPr lvl="0"/>
            <a:r>
              <a:rPr lang="ja-JP" altLang="en-US" dirty="0"/>
              <a:t>マスター テキストの書式設定</a:t>
            </a:r>
          </a:p>
        </p:txBody>
      </p:sp>
      <p:sp>
        <p:nvSpPr>
          <p:cNvPr id="15" name="Rectangle 6"/>
          <p:cNvSpPr>
            <a:spLocks noChangeArrowheads="1"/>
          </p:cNvSpPr>
          <p:nvPr userDrawn="1"/>
        </p:nvSpPr>
        <p:spPr bwMode="auto">
          <a:xfrm>
            <a:off x="191345" y="6474619"/>
            <a:ext cx="11709912" cy="279400"/>
          </a:xfrm>
          <a:prstGeom prst="rect">
            <a:avLst/>
          </a:prstGeom>
          <a:noFill/>
          <a:ln w="9525">
            <a:noFill/>
            <a:miter lim="800000"/>
            <a:headEnd/>
            <a:tailEnd/>
          </a:ln>
        </p:spPr>
        <p:txBody>
          <a:bodyPr anchor="b"/>
          <a:lstStyle>
            <a:lvl1pPr algn="r">
              <a:defRPr sz="1400">
                <a:ea typeface="+mn-ea"/>
              </a:defRPr>
            </a:lvl1pPr>
          </a:lstStyle>
          <a:p>
            <a:pPr algn="ctr">
              <a:defRPr/>
            </a:pPr>
            <a:fld id="{F2A86F97-08F3-4929-8934-2A277C788649}" type="slidenum">
              <a:rPr lang="en-US" altLang="ja-JP" sz="1400" b="0">
                <a:solidFill>
                  <a:schemeClr val="tx1"/>
                </a:solidFill>
                <a:latin typeface="Arial" charset="0"/>
              </a:rPr>
              <a:pPr algn="ctr">
                <a:defRPr/>
              </a:pPr>
              <a:t>‹#›</a:t>
            </a:fld>
            <a:endParaRPr lang="en-US" altLang="ja-JP" sz="1400" b="0" dirty="0">
              <a:solidFill>
                <a:schemeClr val="tx1"/>
              </a:solidFill>
              <a:latin typeface="Arial" charset="0"/>
            </a:endParaRPr>
          </a:p>
        </p:txBody>
      </p:sp>
      <p:sp>
        <p:nvSpPr>
          <p:cNvPr id="20" name="Line 40"/>
          <p:cNvSpPr>
            <a:spLocks noChangeShapeType="1"/>
          </p:cNvSpPr>
          <p:nvPr userDrawn="1"/>
        </p:nvSpPr>
        <p:spPr bwMode="auto">
          <a:xfrm>
            <a:off x="191344" y="690723"/>
            <a:ext cx="11716791" cy="10605"/>
          </a:xfrm>
          <a:prstGeom prst="line">
            <a:avLst/>
          </a:prstGeom>
          <a:noFill/>
          <a:ln w="28575">
            <a:solidFill>
              <a:schemeClr val="tx2">
                <a:lumMod val="75000"/>
              </a:schemeClr>
            </a:solidFill>
            <a:round/>
            <a:headEnd/>
            <a:tailEnd/>
          </a:ln>
          <a:effectLst/>
        </p:spPr>
        <p:txBody>
          <a:bodyPr/>
          <a:lstStyle/>
          <a:p>
            <a:pPr algn="ctr">
              <a:defRPr/>
            </a:pPr>
            <a:endParaRPr lang="ja-JP" altLang="en-US">
              <a:ea typeface="ＭＳ Ｐゴシック" pitchFamily="50" charset="-128"/>
            </a:endParaRPr>
          </a:p>
        </p:txBody>
      </p:sp>
      <p:pic>
        <p:nvPicPr>
          <p:cNvPr id="13" name="Picture 36" descr="DCSロゴemf">
            <a:extLst>
              <a:ext uri="{FF2B5EF4-FFF2-40B4-BE49-F238E27FC236}">
                <a16:creationId xmlns:a16="http://schemas.microsoft.com/office/drawing/2014/main" id="{4E600EB6-EC5B-438F-B009-068F8251D48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904517" y="260648"/>
            <a:ext cx="993118" cy="40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正方形/長方形 13">
            <a:extLst>
              <a:ext uri="{FF2B5EF4-FFF2-40B4-BE49-F238E27FC236}">
                <a16:creationId xmlns:a16="http://schemas.microsoft.com/office/drawing/2014/main" id="{F3CB287F-053E-4756-931F-07FDF717CADA}"/>
              </a:ext>
            </a:extLst>
          </p:cNvPr>
          <p:cNvSpPr/>
          <p:nvPr userDrawn="1"/>
        </p:nvSpPr>
        <p:spPr bwMode="auto">
          <a:xfrm>
            <a:off x="5135192" y="5373344"/>
            <a:ext cx="1872208" cy="86409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17" name="コンテンツ プレースホルダ 2">
            <a:extLst>
              <a:ext uri="{FF2B5EF4-FFF2-40B4-BE49-F238E27FC236}">
                <a16:creationId xmlns:a16="http://schemas.microsoft.com/office/drawing/2014/main" id="{0CA4FCDE-354E-45A7-9E7F-E21DCA634C7D}"/>
              </a:ext>
            </a:extLst>
          </p:cNvPr>
          <p:cNvSpPr>
            <a:spLocks noGrp="1"/>
          </p:cNvSpPr>
          <p:nvPr>
            <p:ph idx="11"/>
          </p:nvPr>
        </p:nvSpPr>
        <p:spPr>
          <a:xfrm>
            <a:off x="6271270" y="1424587"/>
            <a:ext cx="5616624" cy="4968552"/>
          </a:xfrm>
          <a:prstGeom prst="rect">
            <a:avLst/>
          </a:prstGeom>
        </p:spPr>
        <p:txBody>
          <a:bodyPr/>
          <a:lstStyle>
            <a:lvl1pPr marL="177800" indent="-177800">
              <a:buClrTx/>
              <a:buFont typeface="Wingdings" pitchFamily="2" charset="2"/>
              <a:buChar char="u"/>
              <a:defRPr sz="1600">
                <a:latin typeface="游ゴシック" panose="020B0400000000000000" pitchFamily="50" charset="-128"/>
                <a:ea typeface="游ゴシック" panose="020B0400000000000000" pitchFamily="50" charset="-128"/>
                <a:cs typeface="Meiryo UI" panose="020B0604030504040204" pitchFamily="50" charset="-128"/>
              </a:defRPr>
            </a:lvl1pPr>
            <a:lvl2pPr marL="444500" indent="-173038">
              <a:buClrTx/>
              <a:buFont typeface="Meiryo UI" panose="020B0604030504040204" pitchFamily="50" charset="-128"/>
              <a:buChar char="‑"/>
              <a:defRPr sz="1400">
                <a:latin typeface="游ゴシック" panose="020B0400000000000000" pitchFamily="50" charset="-128"/>
                <a:ea typeface="游ゴシック" panose="020B0400000000000000" pitchFamily="50" charset="-128"/>
                <a:cs typeface="Meiryo UI" panose="020B0604030504040204" pitchFamily="50" charset="-128"/>
              </a:defRPr>
            </a:lvl2pPr>
            <a:lvl3pPr marL="719138" indent="-141288">
              <a:buClrTx/>
              <a:buSzPct val="100000"/>
              <a:buFont typeface="MS UI Gothic" pitchFamily="50" charset="-128"/>
              <a:buChar char="‣"/>
              <a:defRPr sz="1400">
                <a:latin typeface="游ゴシック" panose="020B0400000000000000" pitchFamily="50" charset="-128"/>
                <a:ea typeface="游ゴシック" panose="020B0400000000000000" pitchFamily="50" charset="-128"/>
                <a:cs typeface="Meiryo UI" panose="020B0604030504040204" pitchFamily="50" charset="-128"/>
              </a:defRPr>
            </a:lvl3pPr>
            <a:lvl4pPr marL="985838" indent="-138113">
              <a:buClrTx/>
              <a:defRPr sz="1200">
                <a:latin typeface="游ゴシック" panose="020B0400000000000000" pitchFamily="50" charset="-128"/>
                <a:ea typeface="游ゴシック" panose="020B0400000000000000" pitchFamily="50" charset="-128"/>
                <a:cs typeface="Meiryo UI" panose="020B0604030504040204" pitchFamily="50" charset="-128"/>
              </a:defRPr>
            </a:lvl4pPr>
            <a:lvl5pPr marL="1252538" indent="-142875">
              <a:buClrTx/>
              <a:defRPr sz="1200">
                <a:latin typeface="游ゴシック" panose="020B0400000000000000" pitchFamily="50" charset="-128"/>
                <a:ea typeface="游ゴシック" panose="020B0400000000000000" pitchFamily="50" charset="-128"/>
                <a:cs typeface="Meiryo UI" panose="020B0604030504040204"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Tree>
    <p:extLst>
      <p:ext uri="{BB962C8B-B14F-4D97-AF65-F5344CB8AC3E}">
        <p14:creationId xmlns:p14="http://schemas.microsoft.com/office/powerpoint/2010/main" val="186096650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タイトル スライド">
    <p:bg>
      <p:bgRef idx="1001">
        <a:schemeClr val="bg1"/>
      </p:bgRef>
    </p:bg>
    <p:spTree>
      <p:nvGrpSpPr>
        <p:cNvPr id="1" name=""/>
        <p:cNvGrpSpPr/>
        <p:nvPr/>
      </p:nvGrpSpPr>
      <p:grpSpPr>
        <a:xfrm>
          <a:off x="0" y="0"/>
          <a:ext cx="0" cy="0"/>
          <a:chOff x="0" y="0"/>
          <a:chExt cx="0" cy="0"/>
        </a:xfrm>
      </p:grpSpPr>
      <p:grpSp>
        <p:nvGrpSpPr>
          <p:cNvPr id="2" name="Group 27"/>
          <p:cNvGrpSpPr>
            <a:grpSpLocks/>
          </p:cNvGrpSpPr>
          <p:nvPr userDrawn="1"/>
        </p:nvGrpSpPr>
        <p:grpSpPr bwMode="auto">
          <a:xfrm>
            <a:off x="448734" y="692150"/>
            <a:ext cx="11192933" cy="57150"/>
            <a:chOff x="528" y="888"/>
            <a:chExt cx="4800" cy="36"/>
          </a:xfrm>
        </p:grpSpPr>
        <p:sp>
          <p:nvSpPr>
            <p:cNvPr id="6" name="Line 21"/>
            <p:cNvSpPr>
              <a:spLocks noChangeShapeType="1"/>
            </p:cNvSpPr>
            <p:nvPr userDrawn="1"/>
          </p:nvSpPr>
          <p:spPr bwMode="auto">
            <a:xfrm>
              <a:off x="528" y="888"/>
              <a:ext cx="4800" cy="0"/>
            </a:xfrm>
            <a:prstGeom prst="line">
              <a:avLst/>
            </a:prstGeom>
            <a:noFill/>
            <a:ln w="19050">
              <a:solidFill>
                <a:srgbClr val="999999"/>
              </a:solidFill>
              <a:round/>
              <a:headEnd/>
              <a:tailEnd/>
            </a:ln>
            <a:effectLst/>
          </p:spPr>
          <p:txBody>
            <a:bodyPr/>
            <a:lstStyle/>
            <a:p>
              <a:pPr algn="ctr">
                <a:defRPr/>
              </a:pPr>
              <a:endParaRPr lang="ja-JP" altLang="en-US">
                <a:ea typeface="ＭＳ Ｐゴシック" pitchFamily="50" charset="-128"/>
              </a:endParaRPr>
            </a:p>
          </p:txBody>
        </p:sp>
        <p:sp>
          <p:nvSpPr>
            <p:cNvPr id="7" name="Line 22"/>
            <p:cNvSpPr>
              <a:spLocks noChangeShapeType="1"/>
            </p:cNvSpPr>
            <p:nvPr userDrawn="1"/>
          </p:nvSpPr>
          <p:spPr bwMode="auto">
            <a:xfrm>
              <a:off x="528" y="924"/>
              <a:ext cx="4800" cy="0"/>
            </a:xfrm>
            <a:prstGeom prst="line">
              <a:avLst/>
            </a:prstGeom>
            <a:noFill/>
            <a:ln w="19050">
              <a:solidFill>
                <a:srgbClr val="999999"/>
              </a:solidFill>
              <a:round/>
              <a:headEnd/>
              <a:tailEnd/>
            </a:ln>
            <a:effectLst/>
          </p:spPr>
          <p:txBody>
            <a:bodyPr/>
            <a:lstStyle/>
            <a:p>
              <a:pPr algn="ctr">
                <a:defRPr/>
              </a:pPr>
              <a:endParaRPr lang="ja-JP" altLang="en-US">
                <a:ea typeface="ＭＳ Ｐゴシック" pitchFamily="50" charset="-128"/>
              </a:endParaRPr>
            </a:p>
          </p:txBody>
        </p:sp>
      </p:grpSp>
      <p:sp>
        <p:nvSpPr>
          <p:cNvPr id="8" name="Line 40"/>
          <p:cNvSpPr>
            <a:spLocks noChangeShapeType="1"/>
          </p:cNvSpPr>
          <p:nvPr userDrawn="1"/>
        </p:nvSpPr>
        <p:spPr bwMode="auto">
          <a:xfrm flipV="1">
            <a:off x="0" y="6381750"/>
            <a:ext cx="12175067" cy="1588"/>
          </a:xfrm>
          <a:prstGeom prst="line">
            <a:avLst/>
          </a:prstGeom>
          <a:noFill/>
          <a:ln w="12700">
            <a:solidFill>
              <a:srgbClr val="005BAC"/>
            </a:solidFill>
            <a:round/>
            <a:headEnd/>
            <a:tailEnd/>
          </a:ln>
          <a:effectLst/>
        </p:spPr>
        <p:txBody>
          <a:bodyPr/>
          <a:lstStyle/>
          <a:p>
            <a:pPr algn="ctr">
              <a:defRPr/>
            </a:pPr>
            <a:endParaRPr lang="ja-JP" altLang="en-US">
              <a:ea typeface="ＭＳ Ｐゴシック" pitchFamily="50" charset="-128"/>
            </a:endParaRPr>
          </a:p>
        </p:txBody>
      </p:sp>
      <p:sp>
        <p:nvSpPr>
          <p:cNvPr id="9" name="Rectangle 2"/>
          <p:cNvSpPr>
            <a:spLocks noChangeArrowheads="1"/>
          </p:cNvSpPr>
          <p:nvPr/>
        </p:nvSpPr>
        <p:spPr bwMode="auto">
          <a:xfrm>
            <a:off x="334434" y="452439"/>
            <a:ext cx="11315700" cy="587375"/>
          </a:xfrm>
          <a:prstGeom prst="rect">
            <a:avLst/>
          </a:prstGeom>
          <a:noFill/>
          <a:ln w="9525">
            <a:noFill/>
            <a:miter lim="800000"/>
            <a:headEnd/>
            <a:tailEnd/>
          </a:ln>
        </p:spPr>
        <p:txBody>
          <a:bodyPr anchor="b"/>
          <a:lstStyle/>
          <a:p>
            <a:pPr algn="ctr" eaLnBrk="0" hangingPunct="0">
              <a:defRPr/>
            </a:pPr>
            <a:r>
              <a:rPr lang="en-US" altLang="ja-JP" sz="3200">
                <a:solidFill>
                  <a:srgbClr val="990033"/>
                </a:solidFill>
                <a:latin typeface="Calibri" pitchFamily="34" charset="0"/>
              </a:rPr>
              <a:t> </a:t>
            </a:r>
            <a:endParaRPr lang="ja-JP" altLang="en-US" sz="3200">
              <a:solidFill>
                <a:srgbClr val="990033"/>
              </a:solidFill>
              <a:latin typeface="Calibri" pitchFamily="34" charset="0"/>
            </a:endParaRPr>
          </a:p>
        </p:txBody>
      </p:sp>
      <p:pic>
        <p:nvPicPr>
          <p:cNvPr id="11" name="Picture 9" descr="社名グレイ"/>
          <p:cNvPicPr>
            <a:picLocks noChangeAspect="1" noChangeArrowheads="1"/>
          </p:cNvPicPr>
          <p:nvPr userDrawn="1"/>
        </p:nvPicPr>
        <p:blipFill>
          <a:blip r:embed="rId2" cstate="print"/>
          <a:srcRect/>
          <a:stretch>
            <a:fillRect/>
          </a:stretch>
        </p:blipFill>
        <p:spPr bwMode="auto">
          <a:xfrm>
            <a:off x="431371" y="6542088"/>
            <a:ext cx="2334684" cy="144462"/>
          </a:xfrm>
          <a:prstGeom prst="rect">
            <a:avLst/>
          </a:prstGeom>
          <a:noFill/>
          <a:ln w="9525">
            <a:noFill/>
            <a:miter lim="800000"/>
            <a:headEnd/>
            <a:tailEnd/>
          </a:ln>
        </p:spPr>
      </p:pic>
      <p:sp>
        <p:nvSpPr>
          <p:cNvPr id="12" name="Text Box 6"/>
          <p:cNvSpPr txBox="1">
            <a:spLocks noChangeArrowheads="1"/>
          </p:cNvSpPr>
          <p:nvPr userDrawn="1"/>
        </p:nvSpPr>
        <p:spPr bwMode="auto">
          <a:xfrm>
            <a:off x="3695733" y="6523371"/>
            <a:ext cx="5342467" cy="138499"/>
          </a:xfrm>
          <a:prstGeom prst="rect">
            <a:avLst/>
          </a:prstGeom>
          <a:noFill/>
          <a:ln w="9525">
            <a:noFill/>
            <a:miter lim="800000"/>
            <a:headEnd/>
            <a:tailEnd/>
          </a:ln>
        </p:spPr>
        <p:txBody>
          <a:bodyPr tIns="0" bIns="0" anchor="b">
            <a:spAutoFit/>
          </a:bodyPr>
          <a:lstStyle/>
          <a:p>
            <a:pPr algn="r">
              <a:defRPr/>
            </a:pPr>
            <a:r>
              <a:rPr lang="en-US" altLang="ja-JP" sz="900" dirty="0">
                <a:solidFill>
                  <a:srgbClr val="808080"/>
                </a:solidFill>
              </a:rPr>
              <a:t>Copyright© Mitsubishi Research Institute DCS Co., Ltd.</a:t>
            </a:r>
          </a:p>
        </p:txBody>
      </p:sp>
      <p:sp>
        <p:nvSpPr>
          <p:cNvPr id="21" name="タイトル 1"/>
          <p:cNvSpPr>
            <a:spLocks noGrp="1"/>
          </p:cNvSpPr>
          <p:nvPr>
            <p:ph type="title"/>
          </p:nvPr>
        </p:nvSpPr>
        <p:spPr>
          <a:xfrm>
            <a:off x="431371" y="60880"/>
            <a:ext cx="9697076" cy="631817"/>
          </a:xfrm>
          <a:prstGeom prst="rect">
            <a:avLst/>
          </a:prstGeom>
        </p:spPr>
        <p:txBody>
          <a:bodyPr>
            <a:normAutofit/>
          </a:bodyPr>
          <a:lstStyle>
            <a:lvl1pPr algn="l">
              <a:defRPr sz="2400">
                <a:solidFill>
                  <a:srgbClr val="005BAC"/>
                </a:solidFill>
              </a:defRPr>
            </a:lvl1pPr>
          </a:lstStyle>
          <a:p>
            <a:r>
              <a:rPr lang="ja-JP" altLang="en-US"/>
              <a:t>マスター タイトルの書式設定</a:t>
            </a:r>
            <a:endParaRPr lang="ja-JP" altLang="en-US" dirty="0"/>
          </a:p>
        </p:txBody>
      </p:sp>
      <p:sp>
        <p:nvSpPr>
          <p:cNvPr id="15" name="Rectangle 6"/>
          <p:cNvSpPr>
            <a:spLocks noChangeArrowheads="1"/>
          </p:cNvSpPr>
          <p:nvPr userDrawn="1"/>
        </p:nvSpPr>
        <p:spPr bwMode="auto">
          <a:xfrm>
            <a:off x="10704513" y="6461968"/>
            <a:ext cx="958849" cy="279400"/>
          </a:xfrm>
          <a:prstGeom prst="rect">
            <a:avLst/>
          </a:prstGeom>
          <a:noFill/>
          <a:ln w="9525">
            <a:noFill/>
            <a:miter lim="800000"/>
            <a:headEnd/>
            <a:tailEnd/>
          </a:ln>
        </p:spPr>
        <p:txBody>
          <a:bodyPr anchor="b"/>
          <a:lstStyle>
            <a:lvl1pPr algn="r">
              <a:defRPr sz="1400">
                <a:ea typeface="+mn-ea"/>
              </a:defRPr>
            </a:lvl1pPr>
          </a:lstStyle>
          <a:p>
            <a:pPr>
              <a:defRPr/>
            </a:pPr>
            <a:fld id="{F2A86F97-08F3-4929-8934-2A277C788649}" type="slidenum">
              <a:rPr lang="en-US" altLang="ja-JP" sz="1400" b="0">
                <a:solidFill>
                  <a:schemeClr val="tx1"/>
                </a:solidFill>
                <a:latin typeface="Arial" charset="0"/>
              </a:rPr>
              <a:pPr>
                <a:defRPr/>
              </a:pPr>
              <a:t>‹#›</a:t>
            </a:fld>
            <a:endParaRPr lang="en-US" altLang="ja-JP" sz="1400" b="0" dirty="0">
              <a:solidFill>
                <a:schemeClr val="tx1"/>
              </a:solidFill>
              <a:latin typeface="Arial" charset="0"/>
            </a:endParaRPr>
          </a:p>
        </p:txBody>
      </p:sp>
      <p:pic>
        <p:nvPicPr>
          <p:cNvPr id="17" name="Picture 7" descr="DCSロゴ3"/>
          <p:cNvPicPr>
            <a:picLocks noChangeAspect="1" noChangeArrowheads="1"/>
          </p:cNvPicPr>
          <p:nvPr userDrawn="1"/>
        </p:nvPicPr>
        <p:blipFill>
          <a:blip r:embed="rId3" cstate="print"/>
          <a:srcRect/>
          <a:stretch>
            <a:fillRect/>
          </a:stretch>
        </p:blipFill>
        <p:spPr bwMode="auto">
          <a:xfrm>
            <a:off x="10320470" y="116632"/>
            <a:ext cx="1299633" cy="438150"/>
          </a:xfrm>
          <a:prstGeom prst="rect">
            <a:avLst/>
          </a:prstGeom>
          <a:noFill/>
          <a:ln w="9525">
            <a:noFill/>
            <a:miter lim="800000"/>
            <a:headEnd/>
            <a:tailEnd/>
          </a:ln>
        </p:spPr>
      </p:pic>
      <p:sp>
        <p:nvSpPr>
          <p:cNvPr id="14" name="タイトル 1"/>
          <p:cNvSpPr txBox="1">
            <a:spLocks/>
          </p:cNvSpPr>
          <p:nvPr userDrawn="1"/>
        </p:nvSpPr>
        <p:spPr bwMode="auto">
          <a:xfrm>
            <a:off x="914400" y="2130426"/>
            <a:ext cx="10363200" cy="14700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ja-JP" altLang="en-US" sz="4400" b="0" i="0" u="none" strike="noStrike" kern="0" cap="none" spc="0" normalizeH="0" baseline="0" noProof="0" dirty="0">
                <a:ln>
                  <a:noFill/>
                </a:ln>
                <a:solidFill>
                  <a:srgbClr val="990033"/>
                </a:solidFill>
                <a:effectLst/>
                <a:uLnTx/>
                <a:uFillTx/>
                <a:latin typeface="MS UI Gothic" pitchFamily="50" charset="-128"/>
                <a:ea typeface="MS UI Gothic" pitchFamily="50" charset="-128"/>
                <a:cs typeface="+mj-cs"/>
              </a:rPr>
              <a:t>マスタ タイトルの書式設定</a:t>
            </a:r>
          </a:p>
        </p:txBody>
      </p:sp>
      <p:sp>
        <p:nvSpPr>
          <p:cNvPr id="16" name="サブタイトル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マスター サブタイトルの書式設定</a:t>
            </a: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4_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2020/10/6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66456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2638" name="Line 30"/>
          <p:cNvSpPr>
            <a:spLocks noChangeShapeType="1"/>
          </p:cNvSpPr>
          <p:nvPr userDrawn="1"/>
        </p:nvSpPr>
        <p:spPr bwMode="auto">
          <a:xfrm>
            <a:off x="0" y="6381750"/>
            <a:ext cx="12192000" cy="0"/>
          </a:xfrm>
          <a:prstGeom prst="line">
            <a:avLst/>
          </a:prstGeom>
          <a:noFill/>
          <a:ln w="38100">
            <a:solidFill>
              <a:schemeClr val="accent1">
                <a:lumMod val="50000"/>
              </a:schemeClr>
            </a:solidFill>
            <a:round/>
            <a:headEnd/>
            <a:tailEnd/>
          </a:ln>
          <a:effectLst/>
        </p:spPr>
        <p:txBody>
          <a:bodyPr/>
          <a:lstStyle/>
          <a:p>
            <a:pPr algn="ctr">
              <a:defRPr/>
            </a:pPr>
            <a:endParaRPr lang="ja-JP" altLang="en-US">
              <a:ea typeface="ＭＳ Ｐゴシック" pitchFamily="50" charset="-128"/>
            </a:endParaRPr>
          </a:p>
        </p:txBody>
      </p:sp>
      <p:sp>
        <p:nvSpPr>
          <p:cNvPr id="12" name="Text Box 6"/>
          <p:cNvSpPr txBox="1">
            <a:spLocks noChangeArrowheads="1"/>
          </p:cNvSpPr>
          <p:nvPr userDrawn="1"/>
        </p:nvSpPr>
        <p:spPr bwMode="auto">
          <a:xfrm>
            <a:off x="8256240" y="6522652"/>
            <a:ext cx="3889194" cy="138499"/>
          </a:xfrm>
          <a:prstGeom prst="rect">
            <a:avLst/>
          </a:prstGeom>
          <a:noFill/>
          <a:ln w="9525">
            <a:noFill/>
            <a:miter lim="800000"/>
            <a:headEnd/>
            <a:tailEnd/>
          </a:ln>
        </p:spPr>
        <p:txBody>
          <a:bodyPr wrap="square" tIns="0" bIns="0" anchor="b">
            <a:spAutoFit/>
          </a:bodyPr>
          <a:lstStyle/>
          <a:p>
            <a:pPr algn="r">
              <a:defRPr/>
            </a:pPr>
            <a:r>
              <a:rPr lang="en-US" altLang="ja-JP" sz="900" dirty="0">
                <a:solidFill>
                  <a:srgbClr val="808080"/>
                </a:solidFill>
              </a:rPr>
              <a:t>Copyright© Mitsubishi Research Institute DCS Co., Ltd.</a:t>
            </a:r>
          </a:p>
        </p:txBody>
      </p:sp>
      <p:pic>
        <p:nvPicPr>
          <p:cNvPr id="10" name="Picture 36" descr="DCSロゴemf">
            <a:extLst>
              <a:ext uri="{FF2B5EF4-FFF2-40B4-BE49-F238E27FC236}">
                <a16:creationId xmlns:a16="http://schemas.microsoft.com/office/drawing/2014/main" id="{D9DC5AD3-DD39-4E16-ABEF-B1D74B3EDD3F}"/>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632504" y="116632"/>
            <a:ext cx="1237278"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40">
            <a:extLst>
              <a:ext uri="{FF2B5EF4-FFF2-40B4-BE49-F238E27FC236}">
                <a16:creationId xmlns:a16="http://schemas.microsoft.com/office/drawing/2014/main" id="{DB3E1049-FD66-49EC-B673-ADEDEE407124}"/>
              </a:ext>
            </a:extLst>
          </p:cNvPr>
          <p:cNvSpPr>
            <a:spLocks noChangeShapeType="1"/>
          </p:cNvSpPr>
          <p:nvPr userDrawn="1"/>
        </p:nvSpPr>
        <p:spPr bwMode="auto">
          <a:xfrm>
            <a:off x="0" y="692274"/>
            <a:ext cx="12192000" cy="0"/>
          </a:xfrm>
          <a:prstGeom prst="line">
            <a:avLst/>
          </a:prstGeom>
          <a:noFill/>
          <a:ln w="28575">
            <a:solidFill>
              <a:schemeClr val="tx2">
                <a:lumMod val="75000"/>
              </a:schemeClr>
            </a:solidFill>
            <a:round/>
            <a:headEnd/>
            <a:tailEnd/>
          </a:ln>
          <a:effectLst/>
        </p:spPr>
        <p:txBody>
          <a:bodyPr/>
          <a:lstStyle/>
          <a:p>
            <a:pPr algn="ctr">
              <a:defRPr/>
            </a:pPr>
            <a:endParaRPr lang="ja-JP" altLang="en-US">
              <a:ea typeface="ＭＳ Ｐゴシック" pitchFamily="50" charset="-128"/>
            </a:endParaRPr>
          </a:p>
        </p:txBody>
      </p:sp>
      <p:pic>
        <p:nvPicPr>
          <p:cNvPr id="11" name="Picture 9" descr="社名グレイ">
            <a:extLst>
              <a:ext uri="{FF2B5EF4-FFF2-40B4-BE49-F238E27FC236}">
                <a16:creationId xmlns:a16="http://schemas.microsoft.com/office/drawing/2014/main" id="{042E06F9-174C-49AC-8A42-A1728A611DA1}"/>
              </a:ext>
            </a:extLst>
          </p:cNvPr>
          <p:cNvPicPr>
            <a:picLocks noChangeAspect="1" noChangeArrowheads="1"/>
          </p:cNvPicPr>
          <p:nvPr userDrawn="1"/>
        </p:nvPicPr>
        <p:blipFill>
          <a:blip r:embed="rId9" cstate="print"/>
          <a:srcRect/>
          <a:stretch>
            <a:fillRect/>
          </a:stretch>
        </p:blipFill>
        <p:spPr bwMode="auto">
          <a:xfrm>
            <a:off x="191344" y="6542088"/>
            <a:ext cx="1656184" cy="15034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57" r:id="rId1"/>
    <p:sldLayoutId id="2147483958" r:id="rId2"/>
    <p:sldLayoutId id="2147483962" r:id="rId3"/>
    <p:sldLayoutId id="2147483961" r:id="rId4"/>
    <p:sldLayoutId id="2147483959" r:id="rId5"/>
    <p:sldLayoutId id="2147483963" r:id="rId6"/>
  </p:sldLayoutIdLst>
  <p:txStyles>
    <p:titleStyle>
      <a:lvl1pPr algn="ctr" rtl="0" eaLnBrk="1" fontAlgn="base" hangingPunct="1">
        <a:spcBef>
          <a:spcPct val="0"/>
        </a:spcBef>
        <a:spcAft>
          <a:spcPct val="0"/>
        </a:spcAft>
        <a:defRPr kumimoji="1" sz="44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p:titleStyle>
    <p:bodyStyle>
      <a:lvl1pPr marL="342900" indent="-342900" algn="l" rtl="0" eaLnBrk="1" fontAlgn="base" hangingPunct="1">
        <a:spcBef>
          <a:spcPct val="20000"/>
        </a:spcBef>
        <a:spcAft>
          <a:spcPct val="0"/>
        </a:spcAft>
        <a:buClr>
          <a:srgbClr val="FF0000"/>
        </a:buClr>
        <a:buSzPct val="75000"/>
        <a:buFont typeface="Wingdings" pitchFamily="2" charset="2"/>
        <a:buChar char="p"/>
        <a:defRPr kumimoji="1"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800">
          <a:solidFill>
            <a:schemeClr val="tx1"/>
          </a:solidFill>
          <a:latin typeface="+mn-ea"/>
          <a:ea typeface="+mn-ea"/>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800">
          <a:solidFill>
            <a:schemeClr val="tx1"/>
          </a:solidFill>
          <a:latin typeface="+mn-ea"/>
          <a:ea typeface="+mn-ea"/>
        </a:defRPr>
      </a:lvl3pPr>
      <a:lvl4pPr marL="1600200" indent="-228600" algn="l" rtl="0" eaLnBrk="1" fontAlgn="base" hangingPunct="1">
        <a:spcBef>
          <a:spcPct val="20000"/>
        </a:spcBef>
        <a:spcAft>
          <a:spcPct val="0"/>
        </a:spcAft>
        <a:buClr>
          <a:schemeClr val="bg2"/>
        </a:buClr>
        <a:buFont typeface="Wingdings" pitchFamily="2" charset="2"/>
        <a:buChar char="§"/>
        <a:defRPr kumimoji="1" sz="2800">
          <a:solidFill>
            <a:schemeClr val="tx1"/>
          </a:solidFill>
          <a:latin typeface="+mn-ea"/>
          <a:ea typeface="+mn-ea"/>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render.githubusercontent.com/view/ipynb?commit=37914ee88ade50fe89721506bda9d10a4baa51c4&amp;enc_url=68747470733a2f2f7261772e67697468756275736572636f6e74656e742e636f6d2f4b696e616b6f4967756368692f61692d646f6a6f2f333739313465653838616465353066653839373231353036626461396431306134626161353163342f2545332538332541392545332538322541342545332538332539362545332538332541392545332538332541412545372542372541385f4f70656e43565f4967756368694b2e6970796e62&amp;nwo=KinakoIguchi%2Fai-dojo&amp;path=%E3%83%A9%E3%82%A4%E3%83%96%E3%83%A9%E3%83%AA%E7%B7%A8_OpenCV_IguchiK.ipynb&amp;repository_id=299792008&amp;repository_type=Repository#scikit-learn%E3%81%AB%E3%81%A4%E3%81%84%E3%81%A6" TargetMode="External"/><Relationship Id="rId2" Type="http://schemas.openxmlformats.org/officeDocument/2006/relationships/hyperlink" Target="https://render.githubusercontent.com/view/ipynb?commit=37914ee88ade50fe89721506bda9d10a4baa51c4&amp;enc_url=68747470733a2f2f7261772e67697468756275736572636f6e74656e742e636f6d2f4b696e616b6f4967756368692f61692d646f6a6f2f333739313465653838616465353066653839373231353036626461396431306134626161353163342f2545332538332541392545332538322541342545332538332539362545332538332541392545332538332541412545372542372541385f4f70656e43565f4967756368694b2e6970796e62&amp;nwo=KinakoIguchi%2Fai-dojo&amp;path=%E3%83%A9%E3%82%A4%E3%83%96%E3%83%A9%E3%83%AA%E7%B7%A8_OpenCV_IguchiK.ipynb&amp;repository_id=299792008&amp;repository_type=Repository#3.%E6%89%8B%E6%9B%B8%E3%81%8D%E6%95%B0%E5%AD%97%E8%AA%8D%E8%AD%98" TargetMode="External"/><Relationship Id="rId1" Type="http://schemas.openxmlformats.org/officeDocument/2006/relationships/slideLayout" Target="../slideLayouts/slideLayout2.xml"/><Relationship Id="rId4" Type="http://schemas.openxmlformats.org/officeDocument/2006/relationships/hyperlink" Target="https://render.githubusercontent.com/view/ipynb?commit=37914ee88ade50fe89721506bda9d10a4baa51c4&amp;enc_url=68747470733a2f2f7261772e67697468756275736572636f6e74656e742e636f6d2f4b696e616b6f4967756368692f61692d646f6a6f2f333739313465653838616465353066653839373231353036626461396431306134626161353163342f2545332538332541392545332538322541342545332538332539362545332538332541392545332538332541412545372542372541385f4f70656e43565f4967756368694b2e6970796e62&amp;nwo=KinakoIguchi%2Fai-dojo&amp;path=%E3%83%A9%E3%82%A4%E3%83%96%E3%83%A9%E3%83%AA%E7%B7%A8_OpenCV_IguchiK.ipynb&amp;repository_id=299792008&amp;repository_type=Repository#%E6%89%8B%E6%9B%B8%E3%81%8D%E6%96%87%E5%AD%97%E7%94%BB%E5%83%8F%E8%AA%8D%E8%AD%98%E3%81%AB%E3%81%A4%E3%81%84%E3%81%A6"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 Id="rId9" Type="http://schemas.openxmlformats.org/officeDocument/2006/relationships/image" Target="../media/image3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a:xfrm>
            <a:off x="1775520" y="2348880"/>
            <a:ext cx="8640960" cy="1080119"/>
          </a:xfrm>
          <a:prstGeom prst="rect">
            <a:avLst/>
          </a:prstGeom>
        </p:spPr>
        <p:txBody>
          <a:bodyPr anchor="ctr"/>
          <a:lstStyle/>
          <a:p>
            <a:r>
              <a:rPr lang="ja-JP" altLang="en-US" sz="4000" dirty="0">
                <a:latin typeface="メイリオ" panose="020B0604030504040204" pitchFamily="50" charset="-128"/>
                <a:ea typeface="メイリオ" panose="020B0604030504040204" pitchFamily="50" charset="-128"/>
              </a:rPr>
              <a:t>AI開発研修のご説明</a:t>
            </a:r>
          </a:p>
        </p:txBody>
      </p:sp>
      <p:sp>
        <p:nvSpPr>
          <p:cNvPr id="3075" name="テキスト ボックス 2"/>
          <p:cNvSpPr txBox="1">
            <a:spLocks noChangeArrowheads="1"/>
          </p:cNvSpPr>
          <p:nvPr/>
        </p:nvSpPr>
        <p:spPr bwMode="auto">
          <a:xfrm>
            <a:off x="4476328" y="3719934"/>
            <a:ext cx="3239344" cy="1200329"/>
          </a:xfrm>
          <a:prstGeom prst="rect">
            <a:avLst/>
          </a:prstGeom>
          <a:noFill/>
          <a:ln w="9525">
            <a:noFill/>
            <a:miter lim="800000"/>
            <a:headEnd/>
            <a:tailEnd/>
          </a:ln>
        </p:spPr>
        <p:txBody>
          <a:bodyPr wrap="square">
            <a:spAutoFit/>
          </a:bodyPr>
          <a:lstStyle/>
          <a:p>
            <a:pPr algn="ctr"/>
            <a:r>
              <a:rPr lang="en-US" altLang="ja-JP" sz="2400" dirty="0">
                <a:solidFill>
                  <a:schemeClr val="tx2">
                    <a:lumMod val="50000"/>
                  </a:schemeClr>
                </a:solidFill>
                <a:latin typeface="メイリオ" panose="020B0604030504040204" pitchFamily="50" charset="-128"/>
                <a:ea typeface="メイリオ" panose="020B0604030504040204" pitchFamily="50" charset="-128"/>
                <a:cs typeface="Meiryo UI" panose="020B0604030504040204" pitchFamily="50" charset="-128"/>
              </a:rPr>
              <a:t>2020</a:t>
            </a:r>
            <a:r>
              <a:rPr lang="ja-JP" altLang="en-US" sz="2400" dirty="0">
                <a:solidFill>
                  <a:schemeClr val="tx2">
                    <a:lumMod val="50000"/>
                  </a:schemeClr>
                </a:solidFill>
                <a:latin typeface="メイリオ" panose="020B0604030504040204" pitchFamily="50" charset="-128"/>
                <a:ea typeface="メイリオ" panose="020B0604030504040204" pitchFamily="50" charset="-128"/>
                <a:cs typeface="Meiryo UI" panose="020B0604030504040204" pitchFamily="50" charset="-128"/>
              </a:rPr>
              <a:t>年</a:t>
            </a:r>
            <a:r>
              <a:rPr lang="en-US" altLang="ja-JP" sz="2400" dirty="0">
                <a:solidFill>
                  <a:schemeClr val="tx2">
                    <a:lumMod val="50000"/>
                  </a:schemeClr>
                </a:solidFill>
                <a:latin typeface="メイリオ" panose="020B0604030504040204" pitchFamily="50" charset="-128"/>
                <a:ea typeface="メイリオ" panose="020B0604030504040204" pitchFamily="50" charset="-128"/>
                <a:cs typeface="Meiryo UI" panose="020B0604030504040204" pitchFamily="50" charset="-128"/>
              </a:rPr>
              <a:t>10</a:t>
            </a:r>
            <a:r>
              <a:rPr lang="ja-JP" altLang="en-US" sz="2400" dirty="0">
                <a:solidFill>
                  <a:schemeClr val="tx2">
                    <a:lumMod val="50000"/>
                  </a:schemeClr>
                </a:solidFill>
                <a:latin typeface="メイリオ" panose="020B0604030504040204" pitchFamily="50" charset="-128"/>
                <a:ea typeface="メイリオ" panose="020B0604030504040204" pitchFamily="50" charset="-128"/>
                <a:cs typeface="Meiryo UI" panose="020B0604030504040204" pitchFamily="50" charset="-128"/>
              </a:rPr>
              <a:t>月</a:t>
            </a:r>
            <a:r>
              <a:rPr lang="en-US" altLang="ja-JP" sz="2400" dirty="0">
                <a:solidFill>
                  <a:schemeClr val="tx2">
                    <a:lumMod val="50000"/>
                  </a:schemeClr>
                </a:solidFill>
                <a:latin typeface="メイリオ" panose="020B0604030504040204" pitchFamily="50" charset="-128"/>
                <a:ea typeface="メイリオ" panose="020B0604030504040204" pitchFamily="50" charset="-128"/>
                <a:cs typeface="Meiryo UI" panose="020B0604030504040204" pitchFamily="50" charset="-128"/>
              </a:rPr>
              <a:t>14</a:t>
            </a:r>
            <a:r>
              <a:rPr lang="ja-JP" altLang="en-US" sz="2400" dirty="0">
                <a:solidFill>
                  <a:schemeClr val="tx2">
                    <a:lumMod val="50000"/>
                  </a:schemeClr>
                </a:solidFill>
                <a:latin typeface="メイリオ" panose="020B0604030504040204" pitchFamily="50" charset="-128"/>
                <a:ea typeface="メイリオ" panose="020B0604030504040204" pitchFamily="50" charset="-128"/>
                <a:cs typeface="Meiryo UI" panose="020B0604030504040204" pitchFamily="50" charset="-128"/>
              </a:rPr>
              <a:t>日</a:t>
            </a:r>
            <a:endParaRPr lang="en-US" altLang="ja-JP" sz="2400" dirty="0">
              <a:solidFill>
                <a:schemeClr val="tx2">
                  <a:lumMod val="50000"/>
                </a:schemeClr>
              </a:solidFill>
              <a:latin typeface="メイリオ" panose="020B0604030504040204" pitchFamily="50" charset="-128"/>
              <a:ea typeface="メイリオ" panose="020B0604030504040204" pitchFamily="50" charset="-128"/>
              <a:cs typeface="Meiryo UI" panose="020B0604030504040204" pitchFamily="50" charset="-128"/>
            </a:endParaRPr>
          </a:p>
          <a:p>
            <a:pPr algn="ctr"/>
            <a:r>
              <a:rPr lang="ja-JP" altLang="en-US" sz="2400" dirty="0">
                <a:solidFill>
                  <a:schemeClr val="tx2">
                    <a:lumMod val="50000"/>
                  </a:schemeClr>
                </a:solidFill>
                <a:latin typeface="メイリオ" panose="020B0604030504040204" pitchFamily="50" charset="-128"/>
                <a:ea typeface="メイリオ" panose="020B0604030504040204" pitchFamily="50" charset="-128"/>
                <a:cs typeface="Meiryo UI" panose="020B0604030504040204" pitchFamily="50" charset="-128"/>
              </a:rPr>
              <a:t>井口　黄菜子</a:t>
            </a:r>
            <a:endParaRPr lang="en-US" altLang="ja-JP" sz="2400" dirty="0">
              <a:solidFill>
                <a:schemeClr val="tx2">
                  <a:lumMod val="50000"/>
                </a:schemeClr>
              </a:solidFill>
              <a:latin typeface="メイリオ" panose="020B0604030504040204" pitchFamily="50" charset="-128"/>
              <a:ea typeface="メイリオ" panose="020B0604030504040204" pitchFamily="50" charset="-128"/>
              <a:cs typeface="Meiryo UI" panose="020B0604030504040204" pitchFamily="50" charset="-128"/>
            </a:endParaRPr>
          </a:p>
          <a:p>
            <a:pPr algn="ctr"/>
            <a:endParaRPr lang="en-US" altLang="ja-JP" sz="2400" dirty="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endParaRPr>
          </a:p>
        </p:txBody>
      </p:sp>
      <p:cxnSp>
        <p:nvCxnSpPr>
          <p:cNvPr id="4" name="直線コネクタ 3">
            <a:extLst>
              <a:ext uri="{FF2B5EF4-FFF2-40B4-BE49-F238E27FC236}">
                <a16:creationId xmlns:a16="http://schemas.microsoft.com/office/drawing/2014/main" id="{D35E8655-A4E7-43E0-B73F-B260B6E42DDA}"/>
              </a:ext>
            </a:extLst>
          </p:cNvPr>
          <p:cNvCxnSpPr>
            <a:cxnSpLocks/>
          </p:cNvCxnSpPr>
          <p:nvPr/>
        </p:nvCxnSpPr>
        <p:spPr bwMode="auto">
          <a:xfrm>
            <a:off x="2168291" y="3428999"/>
            <a:ext cx="7855418" cy="0"/>
          </a:xfrm>
          <a:prstGeom prst="line">
            <a:avLst/>
          </a:prstGeom>
          <a:solidFill>
            <a:schemeClr val="accent1"/>
          </a:solidFill>
          <a:ln w="25400" cap="flat" cmpd="sng" algn="ctr">
            <a:solidFill>
              <a:schemeClr val="bg1">
                <a:lumMod val="50000"/>
              </a:schemeClr>
            </a:solidFill>
            <a:prstDash val="solid"/>
            <a:round/>
            <a:headEnd type="none" w="med" len="med"/>
            <a:tailEnd type="none" w="med" len="med"/>
          </a:ln>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5F29CFDB-7915-499D-9D23-461726935BF8}"/>
              </a:ext>
            </a:extLst>
          </p:cNvPr>
          <p:cNvPicPr>
            <a:picLocks noGrp="1" noChangeAspect="1"/>
          </p:cNvPicPr>
          <p:nvPr>
            <p:ph idx="1"/>
          </p:nvPr>
        </p:nvPicPr>
        <p:blipFill rotWithShape="1">
          <a:blip r:embed="rId2"/>
          <a:srcRect l="19173" t="35196" r="19183" b="1459"/>
          <a:stretch/>
        </p:blipFill>
        <p:spPr>
          <a:xfrm>
            <a:off x="351344" y="1579816"/>
            <a:ext cx="8064896" cy="4445937"/>
          </a:xfrm>
          <a:prstGeom prst="rect">
            <a:avLst/>
          </a:prstGeom>
        </p:spPr>
      </p:pic>
      <p:sp>
        <p:nvSpPr>
          <p:cNvPr id="6" name="タイトル 5">
            <a:extLst>
              <a:ext uri="{FF2B5EF4-FFF2-40B4-BE49-F238E27FC236}">
                <a16:creationId xmlns:a16="http://schemas.microsoft.com/office/drawing/2014/main" id="{6F6126E5-19BA-489F-9BDA-ACD7C8773A62}"/>
              </a:ext>
            </a:extLst>
          </p:cNvPr>
          <p:cNvSpPr>
            <a:spLocks noGrp="1"/>
          </p:cNvSpPr>
          <p:nvPr>
            <p:ph type="title"/>
          </p:nvPr>
        </p:nvSpPr>
        <p:spPr/>
        <p:txBody>
          <a:bodyPr/>
          <a:lstStyle/>
          <a:p>
            <a:r>
              <a:rPr lang="en-US" altLang="ja-JP" dirty="0">
                <a:solidFill>
                  <a:schemeClr val="tx1"/>
                </a:solidFill>
                <a:latin typeface="メイリオ" panose="020B0604030504040204" pitchFamily="50" charset="-128"/>
                <a:ea typeface="メイリオ" panose="020B0604030504040204" pitchFamily="50" charset="-128"/>
              </a:rPr>
              <a:t>3.</a:t>
            </a:r>
            <a:r>
              <a:rPr lang="ja-JP" altLang="en-US" dirty="0">
                <a:solidFill>
                  <a:schemeClr val="tx1"/>
                </a:solidFill>
                <a:latin typeface="メイリオ" panose="020B0604030504040204" pitchFamily="50" charset="-128"/>
                <a:ea typeface="メイリオ" panose="020B0604030504040204" pitchFamily="50" charset="-128"/>
              </a:rPr>
              <a:t> AI概要</a:t>
            </a:r>
            <a:endParaRPr lang="ja-JP" altLang="en-US" dirty="0"/>
          </a:p>
        </p:txBody>
      </p:sp>
      <p:sp>
        <p:nvSpPr>
          <p:cNvPr id="8" name="コンテンツ プレースホルダー 3">
            <a:extLst>
              <a:ext uri="{FF2B5EF4-FFF2-40B4-BE49-F238E27FC236}">
                <a16:creationId xmlns:a16="http://schemas.microsoft.com/office/drawing/2014/main" id="{B80466F5-199F-428C-AEAE-7D648864CDB1}"/>
              </a:ext>
            </a:extLst>
          </p:cNvPr>
          <p:cNvSpPr txBox="1">
            <a:spLocks/>
          </p:cNvSpPr>
          <p:nvPr/>
        </p:nvSpPr>
        <p:spPr>
          <a:xfrm>
            <a:off x="335360" y="908720"/>
            <a:ext cx="5256584" cy="432048"/>
          </a:xfrm>
          <a:prstGeom prst="rect">
            <a:avLst/>
          </a:prstGeom>
        </p:spPr>
        <p:txBody>
          <a:bodyPr/>
          <a:lstStyle>
            <a:lvl1pPr marL="177800" indent="-177800" algn="l" rtl="0" eaLnBrk="1" fontAlgn="base" hangingPunct="1">
              <a:spcBef>
                <a:spcPct val="20000"/>
              </a:spcBef>
              <a:spcAft>
                <a:spcPct val="0"/>
              </a:spcAft>
              <a:buClrTx/>
              <a:buSzPct val="75000"/>
              <a:buFont typeface="Wingdings" pitchFamily="2" charset="2"/>
              <a:buChar char="u"/>
              <a:defRPr kumimoji="1" sz="160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defRPr>
            </a:lvl1pPr>
            <a:lvl2pPr marL="444500" indent="-173038" algn="l" rtl="0" eaLnBrk="1" fontAlgn="base" hangingPunct="1">
              <a:spcBef>
                <a:spcPct val="20000"/>
              </a:spcBef>
              <a:spcAft>
                <a:spcPct val="0"/>
              </a:spcAft>
              <a:buClrTx/>
              <a:buSzPct val="75000"/>
              <a:buFont typeface="Meiryo UI" panose="020B0604030504040204" pitchFamily="50" charset="-128"/>
              <a:buChar char="‑"/>
              <a:defRPr kumimoji="1" sz="140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defRPr>
            </a:lvl2pPr>
            <a:lvl3pPr marL="719138" indent="-141288" algn="l" rtl="0" eaLnBrk="1" fontAlgn="base" hangingPunct="1">
              <a:spcBef>
                <a:spcPct val="20000"/>
              </a:spcBef>
              <a:spcAft>
                <a:spcPct val="0"/>
              </a:spcAft>
              <a:buClrTx/>
              <a:buSzPct val="100000"/>
              <a:buFont typeface="MS UI Gothic" pitchFamily="50" charset="-128"/>
              <a:buChar char="‣"/>
              <a:defRPr kumimoji="1" sz="140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defRPr>
            </a:lvl3pPr>
            <a:lvl4pPr marL="985838" indent="-138113" algn="l" rtl="0" eaLnBrk="1" fontAlgn="base" hangingPunct="1">
              <a:spcBef>
                <a:spcPct val="20000"/>
              </a:spcBef>
              <a:spcAft>
                <a:spcPct val="0"/>
              </a:spcAft>
              <a:buClrTx/>
              <a:buFont typeface="Wingdings" pitchFamily="2" charset="2"/>
              <a:buChar char="§"/>
              <a:defRPr kumimoji="1" sz="120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defRPr>
            </a:lvl4pPr>
            <a:lvl5pPr marL="1252538" indent="-142875" algn="l" rtl="0" eaLnBrk="1" fontAlgn="base" hangingPunct="1">
              <a:spcBef>
                <a:spcPct val="20000"/>
              </a:spcBef>
              <a:spcAft>
                <a:spcPct val="0"/>
              </a:spcAft>
              <a:buClrTx/>
              <a:buSzPct val="80000"/>
              <a:buFont typeface="Wingdings" pitchFamily="2" charset="2"/>
              <a:buChar char="§"/>
              <a:defRPr kumimoji="1" sz="120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9pPr>
          </a:lstStyle>
          <a:p>
            <a:pPr marL="0" indent="0">
              <a:buNone/>
            </a:pPr>
            <a:r>
              <a:rPr lang="en-US" altLang="ja-JP" sz="1800" b="1" dirty="0">
                <a:latin typeface="メイリオ" panose="020B0604030504040204" pitchFamily="50" charset="-128"/>
                <a:ea typeface="メイリオ" panose="020B0604030504040204" pitchFamily="50" charset="-128"/>
              </a:rPr>
              <a:t>AI</a:t>
            </a:r>
            <a:r>
              <a:rPr lang="ja-JP" altLang="en-US" sz="1800" b="1" dirty="0">
                <a:latin typeface="メイリオ" panose="020B0604030504040204" pitchFamily="50" charset="-128"/>
                <a:ea typeface="メイリオ" panose="020B0604030504040204" pitchFamily="50" charset="-128"/>
              </a:rPr>
              <a:t>、機械学習、ディープラーニング</a:t>
            </a:r>
          </a:p>
        </p:txBody>
      </p:sp>
      <p:cxnSp>
        <p:nvCxnSpPr>
          <p:cNvPr id="9" name="直線コネクタ 8">
            <a:extLst>
              <a:ext uri="{FF2B5EF4-FFF2-40B4-BE49-F238E27FC236}">
                <a16:creationId xmlns:a16="http://schemas.microsoft.com/office/drawing/2014/main" id="{29AD8A39-6179-44DD-88DB-12FC78CDD872}"/>
              </a:ext>
            </a:extLst>
          </p:cNvPr>
          <p:cNvCxnSpPr/>
          <p:nvPr/>
        </p:nvCxnSpPr>
        <p:spPr bwMode="auto">
          <a:xfrm>
            <a:off x="335360" y="1268760"/>
            <a:ext cx="9099193" cy="0"/>
          </a:xfrm>
          <a:prstGeom prst="line">
            <a:avLst/>
          </a:prstGeom>
          <a:solidFill>
            <a:schemeClr val="accent1"/>
          </a:solidFill>
          <a:ln w="57150" cap="flat" cmpd="sng" algn="ctr">
            <a:solidFill>
              <a:srgbClr val="0000CC"/>
            </a:solidFill>
            <a:prstDash val="solid"/>
            <a:round/>
            <a:headEnd type="none" w="med" len="med"/>
            <a:tailEnd type="none" w="med" len="med"/>
          </a:ln>
          <a:effectLst/>
        </p:spPr>
      </p:cxnSp>
      <p:sp>
        <p:nvSpPr>
          <p:cNvPr id="11" name="テキスト ボックス 10">
            <a:extLst>
              <a:ext uri="{FF2B5EF4-FFF2-40B4-BE49-F238E27FC236}">
                <a16:creationId xmlns:a16="http://schemas.microsoft.com/office/drawing/2014/main" id="{151879AC-8A3F-4943-888B-D02B2DF066AD}"/>
              </a:ext>
            </a:extLst>
          </p:cNvPr>
          <p:cNvSpPr txBox="1"/>
          <p:nvPr/>
        </p:nvSpPr>
        <p:spPr>
          <a:xfrm>
            <a:off x="2180922" y="1736415"/>
            <a:ext cx="4428492" cy="646331"/>
          </a:xfrm>
          <a:prstGeom prst="rect">
            <a:avLst/>
          </a:prstGeom>
          <a:solidFill>
            <a:schemeClr val="bg1"/>
          </a:solidFill>
          <a:ln>
            <a:noFill/>
          </a:ln>
        </p:spPr>
        <p:txBody>
          <a:bodyPr wrap="square" rtlCol="0">
            <a:spAutoFit/>
          </a:bodyPr>
          <a:lstStyle/>
          <a:p>
            <a:r>
              <a:rPr kumimoji="1" lang="ja-JP" altLang="en-US" dirty="0"/>
              <a:t>：人間の知的活動を再現する機械・システム</a:t>
            </a:r>
            <a:endParaRPr kumimoji="1" lang="en-US" altLang="ja-JP" dirty="0"/>
          </a:p>
          <a:p>
            <a:endParaRPr kumimoji="1" lang="ja-JP" altLang="en-US" dirty="0"/>
          </a:p>
        </p:txBody>
      </p:sp>
      <p:pic>
        <p:nvPicPr>
          <p:cNvPr id="13" name="コンテンツ プレースホルダー 4">
            <a:extLst>
              <a:ext uri="{FF2B5EF4-FFF2-40B4-BE49-F238E27FC236}">
                <a16:creationId xmlns:a16="http://schemas.microsoft.com/office/drawing/2014/main" id="{83BE843B-1591-4B12-9E38-EF6380E92ADC}"/>
              </a:ext>
            </a:extLst>
          </p:cNvPr>
          <p:cNvPicPr>
            <a:picLocks noChangeAspect="1"/>
          </p:cNvPicPr>
          <p:nvPr/>
        </p:nvPicPr>
        <p:blipFill rotWithShape="1">
          <a:blip r:embed="rId2"/>
          <a:srcRect l="38221" t="47563" r="39391" b="47240"/>
          <a:stretch/>
        </p:blipFill>
        <p:spPr>
          <a:xfrm>
            <a:off x="1839592" y="3346663"/>
            <a:ext cx="1128989" cy="223442"/>
          </a:xfrm>
          <a:prstGeom prst="rect">
            <a:avLst/>
          </a:prstGeom>
        </p:spPr>
      </p:pic>
      <p:pic>
        <p:nvPicPr>
          <p:cNvPr id="15" name="コンテンツ プレースホルダー 4">
            <a:extLst>
              <a:ext uri="{FF2B5EF4-FFF2-40B4-BE49-F238E27FC236}">
                <a16:creationId xmlns:a16="http://schemas.microsoft.com/office/drawing/2014/main" id="{B4498DDE-C258-445E-A153-3215194B4FFC}"/>
              </a:ext>
            </a:extLst>
          </p:cNvPr>
          <p:cNvPicPr>
            <a:picLocks noChangeAspect="1"/>
          </p:cNvPicPr>
          <p:nvPr/>
        </p:nvPicPr>
        <p:blipFill rotWithShape="1">
          <a:blip r:embed="rId2"/>
          <a:srcRect l="38814" t="47532" r="21230" b="48617"/>
          <a:stretch/>
        </p:blipFill>
        <p:spPr>
          <a:xfrm>
            <a:off x="2140008" y="2791115"/>
            <a:ext cx="5256584" cy="271792"/>
          </a:xfrm>
          <a:prstGeom prst="rect">
            <a:avLst/>
          </a:prstGeom>
        </p:spPr>
      </p:pic>
      <p:pic>
        <p:nvPicPr>
          <p:cNvPr id="18" name="コンテンツ プレースホルダー 4">
            <a:extLst>
              <a:ext uri="{FF2B5EF4-FFF2-40B4-BE49-F238E27FC236}">
                <a16:creationId xmlns:a16="http://schemas.microsoft.com/office/drawing/2014/main" id="{F2714DA3-B596-4835-A120-31C61909A937}"/>
              </a:ext>
            </a:extLst>
          </p:cNvPr>
          <p:cNvPicPr>
            <a:picLocks noChangeAspect="1"/>
          </p:cNvPicPr>
          <p:nvPr/>
        </p:nvPicPr>
        <p:blipFill rotWithShape="1">
          <a:blip r:embed="rId2"/>
          <a:srcRect l="38330" t="47401" r="23044" b="47751"/>
          <a:stretch/>
        </p:blipFill>
        <p:spPr>
          <a:xfrm>
            <a:off x="1863282" y="2429110"/>
            <a:ext cx="4979928" cy="342094"/>
          </a:xfrm>
          <a:prstGeom prst="rect">
            <a:avLst/>
          </a:prstGeom>
        </p:spPr>
      </p:pic>
      <p:sp>
        <p:nvSpPr>
          <p:cNvPr id="19" name="テキスト ボックス 18">
            <a:extLst>
              <a:ext uri="{FF2B5EF4-FFF2-40B4-BE49-F238E27FC236}">
                <a16:creationId xmlns:a16="http://schemas.microsoft.com/office/drawing/2014/main" id="{BE2962D1-4287-4E65-9A0A-71C828B992AD}"/>
              </a:ext>
            </a:extLst>
          </p:cNvPr>
          <p:cNvSpPr txBox="1"/>
          <p:nvPr/>
        </p:nvSpPr>
        <p:spPr>
          <a:xfrm>
            <a:off x="1839592" y="2431495"/>
            <a:ext cx="1331440" cy="369332"/>
          </a:xfrm>
          <a:prstGeom prst="rect">
            <a:avLst/>
          </a:prstGeom>
          <a:noFill/>
        </p:spPr>
        <p:txBody>
          <a:bodyPr wrap="square" rtlCol="0">
            <a:spAutoFit/>
          </a:bodyPr>
          <a:lstStyle/>
          <a:p>
            <a:r>
              <a:rPr kumimoji="1" lang="ja-JP" altLang="en-US" b="1" u="sng" dirty="0">
                <a:solidFill>
                  <a:schemeClr val="tx1">
                    <a:lumMod val="85000"/>
                    <a:lumOff val="15000"/>
                  </a:schemeClr>
                </a:solidFill>
                <a:latin typeface="メイリオ" panose="020B0604030504040204" pitchFamily="50" charset="-128"/>
                <a:ea typeface="メイリオ" panose="020B0604030504040204" pitchFamily="50" charset="-128"/>
              </a:rPr>
              <a:t>機械学習</a:t>
            </a:r>
            <a:endParaRPr kumimoji="1" lang="ja-JP" alt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pic>
        <p:nvPicPr>
          <p:cNvPr id="16" name="コンテンツ プレースホルダー 4">
            <a:extLst>
              <a:ext uri="{FF2B5EF4-FFF2-40B4-BE49-F238E27FC236}">
                <a16:creationId xmlns:a16="http://schemas.microsoft.com/office/drawing/2014/main" id="{57CF7315-F891-40A1-962A-F12A4035D8F2}"/>
              </a:ext>
            </a:extLst>
          </p:cNvPr>
          <p:cNvPicPr>
            <a:picLocks noChangeAspect="1"/>
          </p:cNvPicPr>
          <p:nvPr/>
        </p:nvPicPr>
        <p:blipFill rotWithShape="1">
          <a:blip r:embed="rId2"/>
          <a:srcRect l="37460" t="51896" r="38409" b="44253"/>
          <a:stretch/>
        </p:blipFill>
        <p:spPr>
          <a:xfrm>
            <a:off x="2984386" y="2445073"/>
            <a:ext cx="3174503" cy="271792"/>
          </a:xfrm>
          <a:prstGeom prst="rect">
            <a:avLst/>
          </a:prstGeom>
        </p:spPr>
      </p:pic>
      <p:pic>
        <p:nvPicPr>
          <p:cNvPr id="10" name="コンテンツ プレースホルダー 4">
            <a:extLst>
              <a:ext uri="{FF2B5EF4-FFF2-40B4-BE49-F238E27FC236}">
                <a16:creationId xmlns:a16="http://schemas.microsoft.com/office/drawing/2014/main" id="{342CF601-C918-4D3A-A01D-7CBE3DCD3A69}"/>
              </a:ext>
            </a:extLst>
          </p:cNvPr>
          <p:cNvPicPr>
            <a:picLocks noChangeAspect="1"/>
          </p:cNvPicPr>
          <p:nvPr/>
        </p:nvPicPr>
        <p:blipFill rotWithShape="1">
          <a:blip r:embed="rId2"/>
          <a:srcRect l="30731" t="63722" r="59912" b="5193"/>
          <a:stretch/>
        </p:blipFill>
        <p:spPr>
          <a:xfrm>
            <a:off x="1839592" y="3040030"/>
            <a:ext cx="1224136" cy="2694582"/>
          </a:xfrm>
          <a:prstGeom prst="rect">
            <a:avLst/>
          </a:prstGeom>
        </p:spPr>
      </p:pic>
      <p:sp>
        <p:nvSpPr>
          <p:cNvPr id="20" name="テキスト ボックス 19">
            <a:extLst>
              <a:ext uri="{FF2B5EF4-FFF2-40B4-BE49-F238E27FC236}">
                <a16:creationId xmlns:a16="http://schemas.microsoft.com/office/drawing/2014/main" id="{68479B70-95B1-4B06-A74B-DFB3A58F6E0A}"/>
              </a:ext>
            </a:extLst>
          </p:cNvPr>
          <p:cNvSpPr txBox="1"/>
          <p:nvPr/>
        </p:nvSpPr>
        <p:spPr>
          <a:xfrm>
            <a:off x="2090912" y="2815707"/>
            <a:ext cx="3288395" cy="338554"/>
          </a:xfrm>
          <a:prstGeom prst="rect">
            <a:avLst/>
          </a:prstGeom>
          <a:noFill/>
        </p:spPr>
        <p:txBody>
          <a:bodyPr wrap="square" rtlCol="0">
            <a:spAutoFit/>
          </a:bodyPr>
          <a:lstStyle/>
          <a:p>
            <a:r>
              <a:rPr kumimoji="1" lang="en-US" altLang="ja-JP" sz="1600" b="1" dirty="0">
                <a:solidFill>
                  <a:schemeClr val="tx1">
                    <a:lumMod val="85000"/>
                    <a:lumOff val="15000"/>
                  </a:schemeClr>
                </a:solidFill>
                <a:latin typeface="メイリオ" panose="020B0604030504040204" pitchFamily="50" charset="-128"/>
                <a:ea typeface="メイリオ" panose="020B0604030504040204" pitchFamily="50" charset="-128"/>
              </a:rPr>
              <a:t>〈</a:t>
            </a:r>
            <a:r>
              <a:rPr kumimoji="1" lang="ja-JP" altLang="en-US" sz="1600" b="1" dirty="0">
                <a:solidFill>
                  <a:schemeClr val="tx1">
                    <a:lumMod val="85000"/>
                    <a:lumOff val="15000"/>
                  </a:schemeClr>
                </a:solidFill>
                <a:latin typeface="メイリオ" panose="020B0604030504040204" pitchFamily="50" charset="-128"/>
                <a:ea typeface="メイリオ" panose="020B0604030504040204" pitchFamily="50" charset="-128"/>
              </a:rPr>
              <a:t>アルゴリズムの種類</a:t>
            </a:r>
            <a:r>
              <a:rPr kumimoji="1" lang="en-US" altLang="ja-JP" sz="1600" b="1"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sz="1600" b="1"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21" name="四角形: 角を丸くする 20">
            <a:extLst>
              <a:ext uri="{FF2B5EF4-FFF2-40B4-BE49-F238E27FC236}">
                <a16:creationId xmlns:a16="http://schemas.microsoft.com/office/drawing/2014/main" id="{DBFED073-C891-4D7C-9570-C39C84C18C2F}"/>
              </a:ext>
            </a:extLst>
          </p:cNvPr>
          <p:cNvSpPr/>
          <p:nvPr/>
        </p:nvSpPr>
        <p:spPr bwMode="auto">
          <a:xfrm>
            <a:off x="8783837" y="1680057"/>
            <a:ext cx="2923961" cy="1872207"/>
          </a:xfrm>
          <a:prstGeom prst="roundRect">
            <a:avLst/>
          </a:prstGeom>
          <a:solidFill>
            <a:schemeClr val="accent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lang="en-US" altLang="ja-JP" dirty="0">
                <a:solidFill>
                  <a:schemeClr val="bg1"/>
                </a:solidFill>
                <a:latin typeface="メイリオ" panose="020B0604030504040204" pitchFamily="50" charset="-128"/>
                <a:ea typeface="メイリオ" panose="020B0604030504040204" pitchFamily="50" charset="-128"/>
              </a:rPr>
              <a:t>AI</a:t>
            </a:r>
            <a:r>
              <a:rPr lang="ja-JP" altLang="en-US" dirty="0">
                <a:solidFill>
                  <a:schemeClr val="bg1"/>
                </a:solidFill>
                <a:latin typeface="メイリオ" panose="020B0604030504040204" pitchFamily="50" charset="-128"/>
                <a:ea typeface="メイリオ" panose="020B0604030504040204" pitchFamily="50" charset="-128"/>
              </a:rPr>
              <a:t>　≠　機械学習</a:t>
            </a:r>
          </a:p>
        </p:txBody>
      </p:sp>
    </p:spTree>
    <p:extLst>
      <p:ext uri="{BB962C8B-B14F-4D97-AF65-F5344CB8AC3E}">
        <p14:creationId xmlns:p14="http://schemas.microsoft.com/office/powerpoint/2010/main" val="1496836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18C1B2-68C1-4DB0-8972-0F0C8BE1894E}"/>
              </a:ext>
            </a:extLst>
          </p:cNvPr>
          <p:cNvSpPr>
            <a:spLocks noGrp="1"/>
          </p:cNvSpPr>
          <p:nvPr>
            <p:ph type="title"/>
          </p:nvPr>
        </p:nvSpPr>
        <p:spPr>
          <a:xfrm>
            <a:off x="191344" y="237624"/>
            <a:ext cx="10513169" cy="432048"/>
          </a:xfrm>
        </p:spPr>
        <p:txBody>
          <a:bodyPr/>
          <a:lstStyle/>
          <a:p>
            <a:r>
              <a:rPr lang="en-US" altLang="ja-JP" dirty="0">
                <a:solidFill>
                  <a:schemeClr val="tx1"/>
                </a:solidFill>
                <a:latin typeface="メイリオ" panose="020B0604030504040204" pitchFamily="50" charset="-128"/>
                <a:ea typeface="メイリオ" panose="020B0604030504040204" pitchFamily="50" charset="-128"/>
              </a:rPr>
              <a:t>3.</a:t>
            </a:r>
            <a:r>
              <a:rPr lang="ja-JP" altLang="en-US" dirty="0">
                <a:solidFill>
                  <a:schemeClr val="tx1"/>
                </a:solidFill>
                <a:latin typeface="メイリオ" panose="020B0604030504040204" pitchFamily="50" charset="-128"/>
                <a:ea typeface="メイリオ" panose="020B0604030504040204" pitchFamily="50" charset="-128"/>
              </a:rPr>
              <a:t> AI概要</a:t>
            </a:r>
            <a:endParaRPr kumimoji="1" lang="ja-JP" altLang="en-US" dirty="0"/>
          </a:p>
        </p:txBody>
      </p:sp>
      <p:sp>
        <p:nvSpPr>
          <p:cNvPr id="8" name="正方形/長方形 7">
            <a:extLst>
              <a:ext uri="{FF2B5EF4-FFF2-40B4-BE49-F238E27FC236}">
                <a16:creationId xmlns:a16="http://schemas.microsoft.com/office/drawing/2014/main" id="{C7059F0D-F69B-4ECC-905C-1C62311BDE73}"/>
              </a:ext>
            </a:extLst>
          </p:cNvPr>
          <p:cNvSpPr/>
          <p:nvPr/>
        </p:nvSpPr>
        <p:spPr bwMode="auto">
          <a:xfrm>
            <a:off x="335360" y="1012220"/>
            <a:ext cx="2986767" cy="54153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機械学習とは</a:t>
            </a:r>
            <a:endParaRPr kumimoji="1" lang="en-US" altLang="ja-JP"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A01ECE60-05AA-4633-A22E-F874D136195D}"/>
              </a:ext>
            </a:extLst>
          </p:cNvPr>
          <p:cNvSpPr/>
          <p:nvPr/>
        </p:nvSpPr>
        <p:spPr bwMode="auto">
          <a:xfrm>
            <a:off x="623392" y="1340768"/>
            <a:ext cx="7776864" cy="7834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10" name="テキスト ボックス 9">
            <a:extLst>
              <a:ext uri="{FF2B5EF4-FFF2-40B4-BE49-F238E27FC236}">
                <a16:creationId xmlns:a16="http://schemas.microsoft.com/office/drawing/2014/main" id="{9F5C04BC-126B-4827-82AA-8BA58BFB1D46}"/>
              </a:ext>
            </a:extLst>
          </p:cNvPr>
          <p:cNvSpPr txBox="1"/>
          <p:nvPr/>
        </p:nvSpPr>
        <p:spPr>
          <a:xfrm>
            <a:off x="1921313" y="453648"/>
            <a:ext cx="9073008" cy="1754326"/>
          </a:xfrm>
          <a:prstGeom prst="rect">
            <a:avLst/>
          </a:prstGeom>
          <a:solidFill>
            <a:schemeClr val="bg1"/>
          </a:solidFill>
        </p:spPr>
        <p:txBody>
          <a:bodyPr wrap="square" rtlCol="0">
            <a:spAutoFit/>
          </a:bodyPr>
          <a:lstStyle/>
          <a:p>
            <a:r>
              <a:rPr kumimoji="1" lang="ja-JP" altLang="en-US" dirty="0">
                <a:solidFill>
                  <a:schemeClr val="tx1">
                    <a:lumMod val="75000"/>
                    <a:lumOff val="25000"/>
                  </a:schemeClr>
                </a:solidFill>
              </a:rPr>
              <a:t>人間が自然に行っている学習能力と同様に機能をコンピュータ</a:t>
            </a:r>
            <a:r>
              <a:rPr lang="ja-JP" altLang="en-US" dirty="0">
                <a:solidFill>
                  <a:schemeClr val="tx1">
                    <a:lumMod val="75000"/>
                    <a:lumOff val="25000"/>
                  </a:schemeClr>
                </a:solidFill>
              </a:rPr>
              <a:t>ーで実現しようとする技術</a:t>
            </a:r>
            <a:endParaRPr lang="en-US" altLang="ja-JP" dirty="0">
              <a:solidFill>
                <a:schemeClr val="tx1">
                  <a:lumMod val="75000"/>
                  <a:lumOff val="25000"/>
                </a:schemeClr>
              </a:solidFill>
            </a:endParaRPr>
          </a:p>
          <a:p>
            <a:r>
              <a:rPr lang="ja-JP" altLang="en-US" dirty="0"/>
              <a:t>人間によって指定されたデータを解析して、その作業を繰り返し処理することで学習するシステムのことを指す。</a:t>
            </a:r>
            <a:br>
              <a:rPr lang="ja-JP" altLang="en-US" dirty="0"/>
            </a:br>
            <a:r>
              <a:rPr lang="ja-JP" altLang="en-US" dirty="0"/>
              <a:t>予め決められた処理を行うアルゴリズムが組み込まれていることが特徴です。</a:t>
            </a:r>
            <a:br>
              <a:rPr lang="ja-JP" altLang="en-US" dirty="0"/>
            </a:br>
            <a:r>
              <a:rPr lang="ja-JP" altLang="en-US" dirty="0"/>
              <a:t>同様の処理を繰り返し行うことで、その分野におけるデータ処理能力を高めることができるため、時間をかけるほど精度が上がります。</a:t>
            </a:r>
            <a:endParaRPr kumimoji="1" lang="ja-JP" altLang="en-US" dirty="0">
              <a:solidFill>
                <a:schemeClr val="tx1">
                  <a:lumMod val="75000"/>
                  <a:lumOff val="25000"/>
                </a:schemeClr>
              </a:solidFill>
            </a:endParaRPr>
          </a:p>
        </p:txBody>
      </p:sp>
      <p:pic>
        <p:nvPicPr>
          <p:cNvPr id="11" name="図 10">
            <a:extLst>
              <a:ext uri="{FF2B5EF4-FFF2-40B4-BE49-F238E27FC236}">
                <a16:creationId xmlns:a16="http://schemas.microsoft.com/office/drawing/2014/main" id="{C188C008-177D-475F-839B-767FE523DDFA}"/>
              </a:ext>
            </a:extLst>
          </p:cNvPr>
          <p:cNvPicPr>
            <a:picLocks noChangeAspect="1"/>
          </p:cNvPicPr>
          <p:nvPr/>
        </p:nvPicPr>
        <p:blipFill rotWithShape="1">
          <a:blip r:embed="rId2"/>
          <a:srcRect l="35305" t="59154" r="40466" b="9265"/>
          <a:stretch/>
        </p:blipFill>
        <p:spPr>
          <a:xfrm>
            <a:off x="875152" y="3206912"/>
            <a:ext cx="3564663" cy="2535237"/>
          </a:xfrm>
          <a:prstGeom prst="rect">
            <a:avLst/>
          </a:prstGeom>
        </p:spPr>
      </p:pic>
      <p:sp>
        <p:nvSpPr>
          <p:cNvPr id="13" name="テキスト ボックス 12">
            <a:extLst>
              <a:ext uri="{FF2B5EF4-FFF2-40B4-BE49-F238E27FC236}">
                <a16:creationId xmlns:a16="http://schemas.microsoft.com/office/drawing/2014/main" id="{FA75A46A-E88D-471F-B45D-40B1979E393B}"/>
              </a:ext>
            </a:extLst>
          </p:cNvPr>
          <p:cNvSpPr txBox="1"/>
          <p:nvPr/>
        </p:nvSpPr>
        <p:spPr>
          <a:xfrm>
            <a:off x="623392" y="3123126"/>
            <a:ext cx="8602608"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学習の根幹は、「分ける」という処理</a:t>
            </a:r>
            <a:endParaRPr kumimoji="1" lang="en-US" altLang="ja-JP" dirty="0"/>
          </a:p>
          <a:p>
            <a:pPr marL="285750" indent="-285750">
              <a:buFont typeface="Arial" panose="020B0604020202020204" pitchFamily="34" charset="0"/>
              <a:buChar char="•"/>
            </a:pPr>
            <a:r>
              <a:rPr lang="ja-JP" altLang="en-US" dirty="0"/>
              <a:t>コンピューターが大量のデータを処理しながら、「分け方」を自動的に習得する</a:t>
            </a:r>
            <a:endParaRPr lang="en-US" altLang="ja-JP" dirty="0"/>
          </a:p>
          <a:p>
            <a:pPr marL="285750" indent="-285750">
              <a:buFont typeface="Arial" panose="020B0604020202020204" pitchFamily="34" charset="0"/>
              <a:buChar char="•"/>
            </a:pPr>
            <a:r>
              <a:rPr kumimoji="1" lang="ja-JP" altLang="en-US" dirty="0"/>
              <a:t>分け方には様々な手法が存在する。</a:t>
            </a:r>
          </a:p>
        </p:txBody>
      </p:sp>
      <p:sp>
        <p:nvSpPr>
          <p:cNvPr id="15" name="四角形: 角を丸くする 14">
            <a:extLst>
              <a:ext uri="{FF2B5EF4-FFF2-40B4-BE49-F238E27FC236}">
                <a16:creationId xmlns:a16="http://schemas.microsoft.com/office/drawing/2014/main" id="{AB4EF55C-9C86-4A6C-AA28-23418F17BF90}"/>
              </a:ext>
            </a:extLst>
          </p:cNvPr>
          <p:cNvSpPr/>
          <p:nvPr/>
        </p:nvSpPr>
        <p:spPr bwMode="auto">
          <a:xfrm>
            <a:off x="8783837" y="1680057"/>
            <a:ext cx="2923961" cy="1872207"/>
          </a:xfrm>
          <a:prstGeom prst="roundRect">
            <a:avLst/>
          </a:prstGeom>
          <a:solidFill>
            <a:schemeClr val="accent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lang="ja-JP" altLang="en-US" dirty="0"/>
              <a:t>例）</a:t>
            </a:r>
            <a:endParaRPr lang="en-US" altLang="ja-JP" dirty="0"/>
          </a:p>
          <a:p>
            <a:r>
              <a:rPr lang="ja-JP" altLang="en-US" dirty="0"/>
              <a:t>メールクライアントソフトのスパムフィルター</a:t>
            </a:r>
            <a:br>
              <a:rPr lang="ja-JP" altLang="en-US" dirty="0"/>
            </a:br>
            <a:r>
              <a:rPr lang="ja-JP" altLang="en-US" dirty="0"/>
              <a:t>設定した当初こそ迷惑メールを受信してしまうかもしれませんが、時間をかけて機械学習をすることで、不要な受信メールを正確にブロックすることができるようになる。</a:t>
            </a:r>
            <a:endParaRPr lang="ja-JP" altLang="en-US"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59360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6F6126E5-19BA-489F-9BDA-ACD7C8773A62}"/>
              </a:ext>
            </a:extLst>
          </p:cNvPr>
          <p:cNvSpPr>
            <a:spLocks noGrp="1"/>
          </p:cNvSpPr>
          <p:nvPr>
            <p:ph type="title"/>
          </p:nvPr>
        </p:nvSpPr>
        <p:spPr/>
        <p:txBody>
          <a:bodyPr/>
          <a:lstStyle/>
          <a:p>
            <a:r>
              <a:rPr lang="en-US" altLang="ja-JP" dirty="0">
                <a:solidFill>
                  <a:schemeClr val="tx1"/>
                </a:solidFill>
                <a:latin typeface="メイリオ" panose="020B0604030504040204" pitchFamily="50" charset="-128"/>
                <a:ea typeface="メイリオ" panose="020B0604030504040204" pitchFamily="50" charset="-128"/>
              </a:rPr>
              <a:t>3.</a:t>
            </a:r>
            <a:r>
              <a:rPr lang="ja-JP" altLang="en-US" dirty="0">
                <a:solidFill>
                  <a:schemeClr val="tx1"/>
                </a:solidFill>
                <a:latin typeface="メイリオ" panose="020B0604030504040204" pitchFamily="50" charset="-128"/>
                <a:ea typeface="メイリオ" panose="020B0604030504040204" pitchFamily="50" charset="-128"/>
              </a:rPr>
              <a:t> AI概要</a:t>
            </a:r>
            <a:endParaRPr lang="ja-JP" altLang="en-US" dirty="0"/>
          </a:p>
        </p:txBody>
      </p:sp>
      <p:sp>
        <p:nvSpPr>
          <p:cNvPr id="8" name="コンテンツ プレースホルダー 3">
            <a:extLst>
              <a:ext uri="{FF2B5EF4-FFF2-40B4-BE49-F238E27FC236}">
                <a16:creationId xmlns:a16="http://schemas.microsoft.com/office/drawing/2014/main" id="{B80466F5-199F-428C-AEAE-7D648864CDB1}"/>
              </a:ext>
            </a:extLst>
          </p:cNvPr>
          <p:cNvSpPr txBox="1">
            <a:spLocks/>
          </p:cNvSpPr>
          <p:nvPr/>
        </p:nvSpPr>
        <p:spPr>
          <a:xfrm>
            <a:off x="335360" y="908720"/>
            <a:ext cx="5256584" cy="432048"/>
          </a:xfrm>
          <a:prstGeom prst="rect">
            <a:avLst/>
          </a:prstGeom>
        </p:spPr>
        <p:txBody>
          <a:bodyPr/>
          <a:lstStyle>
            <a:lvl1pPr marL="177800" indent="-177800" algn="l" rtl="0" eaLnBrk="1" fontAlgn="base" hangingPunct="1">
              <a:spcBef>
                <a:spcPct val="20000"/>
              </a:spcBef>
              <a:spcAft>
                <a:spcPct val="0"/>
              </a:spcAft>
              <a:buClrTx/>
              <a:buSzPct val="75000"/>
              <a:buFont typeface="Wingdings" pitchFamily="2" charset="2"/>
              <a:buChar char="u"/>
              <a:defRPr kumimoji="1" sz="160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defRPr>
            </a:lvl1pPr>
            <a:lvl2pPr marL="444500" indent="-173038" algn="l" rtl="0" eaLnBrk="1" fontAlgn="base" hangingPunct="1">
              <a:spcBef>
                <a:spcPct val="20000"/>
              </a:spcBef>
              <a:spcAft>
                <a:spcPct val="0"/>
              </a:spcAft>
              <a:buClrTx/>
              <a:buSzPct val="75000"/>
              <a:buFont typeface="Meiryo UI" panose="020B0604030504040204" pitchFamily="50" charset="-128"/>
              <a:buChar char="‑"/>
              <a:defRPr kumimoji="1" sz="140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defRPr>
            </a:lvl2pPr>
            <a:lvl3pPr marL="719138" indent="-141288" algn="l" rtl="0" eaLnBrk="1" fontAlgn="base" hangingPunct="1">
              <a:spcBef>
                <a:spcPct val="20000"/>
              </a:spcBef>
              <a:spcAft>
                <a:spcPct val="0"/>
              </a:spcAft>
              <a:buClrTx/>
              <a:buSzPct val="100000"/>
              <a:buFont typeface="MS UI Gothic" pitchFamily="50" charset="-128"/>
              <a:buChar char="‣"/>
              <a:defRPr kumimoji="1" sz="140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defRPr>
            </a:lvl3pPr>
            <a:lvl4pPr marL="985838" indent="-138113" algn="l" rtl="0" eaLnBrk="1" fontAlgn="base" hangingPunct="1">
              <a:spcBef>
                <a:spcPct val="20000"/>
              </a:spcBef>
              <a:spcAft>
                <a:spcPct val="0"/>
              </a:spcAft>
              <a:buClrTx/>
              <a:buFont typeface="Wingdings" pitchFamily="2" charset="2"/>
              <a:buChar char="§"/>
              <a:defRPr kumimoji="1" sz="120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defRPr>
            </a:lvl4pPr>
            <a:lvl5pPr marL="1252538" indent="-142875" algn="l" rtl="0" eaLnBrk="1" fontAlgn="base" hangingPunct="1">
              <a:spcBef>
                <a:spcPct val="20000"/>
              </a:spcBef>
              <a:spcAft>
                <a:spcPct val="0"/>
              </a:spcAft>
              <a:buClrTx/>
              <a:buSzPct val="80000"/>
              <a:buFont typeface="Wingdings" pitchFamily="2" charset="2"/>
              <a:buChar char="§"/>
              <a:defRPr kumimoji="1" sz="1200">
                <a:solidFill>
                  <a:schemeClr val="tx1"/>
                </a:solidFill>
                <a:latin typeface="游ゴシック" panose="020B0400000000000000" pitchFamily="50" charset="-128"/>
                <a:ea typeface="游ゴシック" panose="020B0400000000000000" pitchFamily="50" charset="-128"/>
                <a:cs typeface="Meiryo UI" panose="020B0604030504040204" pitchFamily="50" charset="-128"/>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9pPr>
          </a:lstStyle>
          <a:p>
            <a:pPr marL="0" indent="0">
              <a:buNone/>
            </a:pPr>
            <a:r>
              <a:rPr lang="ja-JP" altLang="en-US" sz="1800" b="1" dirty="0">
                <a:latin typeface="メイリオ" panose="020B0604030504040204" pitchFamily="50" charset="-128"/>
                <a:ea typeface="メイリオ" panose="020B0604030504040204" pitchFamily="50" charset="-128"/>
              </a:rPr>
              <a:t>プログラミングと機械学習</a:t>
            </a:r>
          </a:p>
        </p:txBody>
      </p:sp>
      <p:cxnSp>
        <p:nvCxnSpPr>
          <p:cNvPr id="9" name="直線コネクタ 8">
            <a:extLst>
              <a:ext uri="{FF2B5EF4-FFF2-40B4-BE49-F238E27FC236}">
                <a16:creationId xmlns:a16="http://schemas.microsoft.com/office/drawing/2014/main" id="{29AD8A39-6179-44DD-88DB-12FC78CDD872}"/>
              </a:ext>
            </a:extLst>
          </p:cNvPr>
          <p:cNvCxnSpPr/>
          <p:nvPr/>
        </p:nvCxnSpPr>
        <p:spPr bwMode="auto">
          <a:xfrm>
            <a:off x="335360" y="1268760"/>
            <a:ext cx="9099193" cy="0"/>
          </a:xfrm>
          <a:prstGeom prst="line">
            <a:avLst/>
          </a:prstGeom>
          <a:solidFill>
            <a:schemeClr val="accent1"/>
          </a:solidFill>
          <a:ln w="57150" cap="flat" cmpd="sng" algn="ctr">
            <a:solidFill>
              <a:srgbClr val="0000CC"/>
            </a:solidFill>
            <a:prstDash val="solid"/>
            <a:round/>
            <a:headEnd type="none" w="med" len="med"/>
            <a:tailEnd type="none" w="med" len="med"/>
          </a:ln>
          <a:effectLst/>
        </p:spPr>
      </p:cxnSp>
      <p:pic>
        <p:nvPicPr>
          <p:cNvPr id="17" name="コンテンツ プレースホルダー 4">
            <a:extLst>
              <a:ext uri="{FF2B5EF4-FFF2-40B4-BE49-F238E27FC236}">
                <a16:creationId xmlns:a16="http://schemas.microsoft.com/office/drawing/2014/main" id="{0E3C3276-E327-4671-8015-778A728944A7}"/>
              </a:ext>
            </a:extLst>
          </p:cNvPr>
          <p:cNvPicPr>
            <a:picLocks noChangeAspect="1"/>
          </p:cNvPicPr>
          <p:nvPr/>
        </p:nvPicPr>
        <p:blipFill rotWithShape="1">
          <a:blip r:embed="rId2"/>
          <a:srcRect l="23287" t="14490" r="20738" b="5805"/>
          <a:stretch/>
        </p:blipFill>
        <p:spPr>
          <a:xfrm>
            <a:off x="7032104" y="1124744"/>
            <a:ext cx="6881348" cy="5256584"/>
          </a:xfrm>
          <a:prstGeom prst="rect">
            <a:avLst/>
          </a:prstGeom>
        </p:spPr>
      </p:pic>
      <p:sp>
        <p:nvSpPr>
          <p:cNvPr id="4" name="テキスト ボックス 3">
            <a:extLst>
              <a:ext uri="{FF2B5EF4-FFF2-40B4-BE49-F238E27FC236}">
                <a16:creationId xmlns:a16="http://schemas.microsoft.com/office/drawing/2014/main" id="{E6F15111-B369-47AD-A7E9-7AD9A1E1FC23}"/>
              </a:ext>
            </a:extLst>
          </p:cNvPr>
          <p:cNvSpPr txBox="1"/>
          <p:nvPr/>
        </p:nvSpPr>
        <p:spPr>
          <a:xfrm>
            <a:off x="623392" y="1556792"/>
            <a:ext cx="2592288" cy="369332"/>
          </a:xfrm>
          <a:prstGeom prst="rect">
            <a:avLst/>
          </a:prstGeom>
          <a:noFill/>
        </p:spPr>
        <p:txBody>
          <a:bodyPr wrap="square" rtlCol="0">
            <a:spAutoFit/>
          </a:bodyPr>
          <a:lstStyle/>
          <a:p>
            <a:r>
              <a:rPr kumimoji="1" lang="ja-JP" altLang="en-US" dirty="0"/>
              <a:t>・プログラミング</a:t>
            </a:r>
          </a:p>
        </p:txBody>
      </p:sp>
      <p:sp>
        <p:nvSpPr>
          <p:cNvPr id="22" name="テキスト ボックス 21">
            <a:extLst>
              <a:ext uri="{FF2B5EF4-FFF2-40B4-BE49-F238E27FC236}">
                <a16:creationId xmlns:a16="http://schemas.microsoft.com/office/drawing/2014/main" id="{C7600812-C89E-42F6-90C6-443633793CA9}"/>
              </a:ext>
            </a:extLst>
          </p:cNvPr>
          <p:cNvSpPr txBox="1"/>
          <p:nvPr/>
        </p:nvSpPr>
        <p:spPr>
          <a:xfrm>
            <a:off x="626632" y="3621978"/>
            <a:ext cx="2592288" cy="369332"/>
          </a:xfrm>
          <a:prstGeom prst="rect">
            <a:avLst/>
          </a:prstGeom>
          <a:noFill/>
        </p:spPr>
        <p:txBody>
          <a:bodyPr wrap="square" rtlCol="0">
            <a:spAutoFit/>
          </a:bodyPr>
          <a:lstStyle/>
          <a:p>
            <a:r>
              <a:rPr kumimoji="1" lang="ja-JP" altLang="en-US" dirty="0"/>
              <a:t>・機械学習</a:t>
            </a:r>
          </a:p>
        </p:txBody>
      </p:sp>
    </p:spTree>
    <p:extLst>
      <p:ext uri="{BB962C8B-B14F-4D97-AF65-F5344CB8AC3E}">
        <p14:creationId xmlns:p14="http://schemas.microsoft.com/office/powerpoint/2010/main" val="1722096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2A9059-6BEB-4059-82B0-350EC20681EE}"/>
              </a:ext>
            </a:extLst>
          </p:cNvPr>
          <p:cNvSpPr>
            <a:spLocks noGrp="1"/>
          </p:cNvSpPr>
          <p:nvPr>
            <p:ph type="title"/>
          </p:nvPr>
        </p:nvSpPr>
        <p:spPr/>
        <p:txBody>
          <a:bodyPr/>
          <a:lstStyle/>
          <a:p>
            <a:endParaRPr kumimoji="1" lang="ja-JP" altLang="en-US" dirty="0"/>
          </a:p>
        </p:txBody>
      </p:sp>
      <p:sp>
        <p:nvSpPr>
          <p:cNvPr id="8" name="コンテンツ プレースホルダー 7">
            <a:extLst>
              <a:ext uri="{FF2B5EF4-FFF2-40B4-BE49-F238E27FC236}">
                <a16:creationId xmlns:a16="http://schemas.microsoft.com/office/drawing/2014/main" id="{6EB78196-EF84-4229-9F85-E7B15F2A2BF4}"/>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723565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8BFBC1-8057-4448-8BF4-B655D519796B}"/>
              </a:ext>
            </a:extLst>
          </p:cNvPr>
          <p:cNvSpPr>
            <a:spLocks noGrp="1"/>
          </p:cNvSpPr>
          <p:nvPr>
            <p:ph type="title"/>
          </p:nvPr>
        </p:nvSpPr>
        <p:spPr/>
        <p:txBody>
          <a:bodyPr/>
          <a:lstStyle/>
          <a:p>
            <a:endParaRPr kumimoji="1" lang="ja-JP" altLang="en-US"/>
          </a:p>
        </p:txBody>
      </p:sp>
      <p:pic>
        <p:nvPicPr>
          <p:cNvPr id="5" name="コンテンツ プレースホルダー 4">
            <a:extLst>
              <a:ext uri="{FF2B5EF4-FFF2-40B4-BE49-F238E27FC236}">
                <a16:creationId xmlns:a16="http://schemas.microsoft.com/office/drawing/2014/main" id="{0D69E327-F377-4DF1-9E4A-D7AE8ECFB582}"/>
              </a:ext>
            </a:extLst>
          </p:cNvPr>
          <p:cNvPicPr>
            <a:picLocks noGrp="1" noChangeAspect="1"/>
          </p:cNvPicPr>
          <p:nvPr>
            <p:ph idx="1"/>
          </p:nvPr>
        </p:nvPicPr>
        <p:blipFill rotWithShape="1">
          <a:blip r:embed="rId2"/>
          <a:srcRect l="19400" t="10144" r="19183" b="8703"/>
          <a:stretch/>
        </p:blipFill>
        <p:spPr>
          <a:xfrm>
            <a:off x="911424" y="1700808"/>
            <a:ext cx="5688632" cy="4032448"/>
          </a:xfrm>
          <a:prstGeom prst="rect">
            <a:avLst/>
          </a:prstGeom>
        </p:spPr>
      </p:pic>
      <p:sp>
        <p:nvSpPr>
          <p:cNvPr id="4" name="テキスト プレースホルダー 3">
            <a:extLst>
              <a:ext uri="{FF2B5EF4-FFF2-40B4-BE49-F238E27FC236}">
                <a16:creationId xmlns:a16="http://schemas.microsoft.com/office/drawing/2014/main" id="{4734388F-6106-4010-9546-9D16AF11A58C}"/>
              </a:ext>
            </a:extLst>
          </p:cNvPr>
          <p:cNvSpPr>
            <a:spLocks noGrp="1"/>
          </p:cNvSpPr>
          <p:nvPr>
            <p:ph type="body" sz="quarter" idx="10"/>
          </p:nvPr>
        </p:nvSpPr>
        <p:spPr/>
        <p:txBody>
          <a:bodyPr/>
          <a:lstStyle/>
          <a:p>
            <a:r>
              <a:rPr kumimoji="1" lang="ja-JP" altLang="en-US" dirty="0"/>
              <a:t>教師あり、なしの説明</a:t>
            </a:r>
            <a:endParaRPr kumimoji="1" lang="en-US" altLang="ja-JP" dirty="0"/>
          </a:p>
          <a:p>
            <a:r>
              <a:rPr lang="ja-JP" altLang="en-US" dirty="0"/>
              <a:t>ケース合わせて、手法を選択</a:t>
            </a:r>
            <a:endParaRPr kumimoji="1" lang="en-US" altLang="ja-JP" dirty="0"/>
          </a:p>
          <a:p>
            <a:endParaRPr kumimoji="1" lang="ja-JP" altLang="en-US" dirty="0"/>
          </a:p>
        </p:txBody>
      </p:sp>
      <p:pic>
        <p:nvPicPr>
          <p:cNvPr id="6" name="図 5">
            <a:extLst>
              <a:ext uri="{FF2B5EF4-FFF2-40B4-BE49-F238E27FC236}">
                <a16:creationId xmlns:a16="http://schemas.microsoft.com/office/drawing/2014/main" id="{FF3C7B9C-CE22-4295-ABEE-23D405B12585}"/>
              </a:ext>
            </a:extLst>
          </p:cNvPr>
          <p:cNvPicPr>
            <a:picLocks noChangeAspect="1"/>
          </p:cNvPicPr>
          <p:nvPr/>
        </p:nvPicPr>
        <p:blipFill rotWithShape="1">
          <a:blip r:embed="rId3"/>
          <a:srcRect l="21060" t="26880" r="18698" b="12568"/>
          <a:stretch/>
        </p:blipFill>
        <p:spPr>
          <a:xfrm>
            <a:off x="6888088" y="1916832"/>
            <a:ext cx="7344816" cy="3960439"/>
          </a:xfrm>
          <a:prstGeom prst="rect">
            <a:avLst/>
          </a:prstGeom>
        </p:spPr>
      </p:pic>
    </p:spTree>
    <p:extLst>
      <p:ext uri="{BB962C8B-B14F-4D97-AF65-F5344CB8AC3E}">
        <p14:creationId xmlns:p14="http://schemas.microsoft.com/office/powerpoint/2010/main" val="3465196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860EEA-7670-4BEE-9B85-FDA03E4360CE}"/>
              </a:ext>
            </a:extLst>
          </p:cNvPr>
          <p:cNvSpPr>
            <a:spLocks noGrp="1"/>
          </p:cNvSpPr>
          <p:nvPr>
            <p:ph type="title"/>
          </p:nvPr>
        </p:nvSpPr>
        <p:spPr/>
        <p:txBody>
          <a:bodyPr/>
          <a:lstStyle/>
          <a:p>
            <a:endParaRPr kumimoji="1" lang="ja-JP" altLang="en-US"/>
          </a:p>
        </p:txBody>
      </p:sp>
      <p:pic>
        <p:nvPicPr>
          <p:cNvPr id="5" name="コンテンツ プレースホルダー 4">
            <a:extLst>
              <a:ext uri="{FF2B5EF4-FFF2-40B4-BE49-F238E27FC236}">
                <a16:creationId xmlns:a16="http://schemas.microsoft.com/office/drawing/2014/main" id="{A89B418D-9148-44E1-9001-5CFED8B86E33}"/>
              </a:ext>
            </a:extLst>
          </p:cNvPr>
          <p:cNvPicPr>
            <a:picLocks noGrp="1" noChangeAspect="1"/>
          </p:cNvPicPr>
          <p:nvPr>
            <p:ph idx="1"/>
          </p:nvPr>
        </p:nvPicPr>
        <p:blipFill rotWithShape="1">
          <a:blip r:embed="rId2"/>
          <a:srcRect l="21677" t="17596" r="18612" b="5790"/>
          <a:stretch/>
        </p:blipFill>
        <p:spPr>
          <a:xfrm>
            <a:off x="1343472" y="1435736"/>
            <a:ext cx="7272808" cy="5005960"/>
          </a:xfrm>
          <a:prstGeom prst="rect">
            <a:avLst/>
          </a:prstGeom>
        </p:spPr>
      </p:pic>
      <p:sp>
        <p:nvSpPr>
          <p:cNvPr id="4" name="テキスト プレースホルダー 3">
            <a:extLst>
              <a:ext uri="{FF2B5EF4-FFF2-40B4-BE49-F238E27FC236}">
                <a16:creationId xmlns:a16="http://schemas.microsoft.com/office/drawing/2014/main" id="{CF956E4B-FCB2-4A5B-BBC4-E81EA2CEB116}"/>
              </a:ext>
            </a:extLst>
          </p:cNvPr>
          <p:cNvSpPr>
            <a:spLocks noGrp="1"/>
          </p:cNvSpPr>
          <p:nvPr>
            <p:ph type="body" sz="quarter" idx="10"/>
          </p:nvPr>
        </p:nvSpPr>
        <p:spPr/>
        <p:txBody>
          <a:bodyPr/>
          <a:lstStyle/>
          <a:p>
            <a:endParaRPr kumimoji="1" lang="ja-JP" altLang="en-US"/>
          </a:p>
        </p:txBody>
      </p:sp>
    </p:spTree>
    <p:extLst>
      <p:ext uri="{BB962C8B-B14F-4D97-AF65-F5344CB8AC3E}">
        <p14:creationId xmlns:p14="http://schemas.microsoft.com/office/powerpoint/2010/main" val="4119315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313559-C24A-4F23-9362-7B2D71EA829C}"/>
              </a:ext>
            </a:extLst>
          </p:cNvPr>
          <p:cNvSpPr>
            <a:spLocks noGrp="1"/>
          </p:cNvSpPr>
          <p:nvPr>
            <p:ph type="title"/>
          </p:nvPr>
        </p:nvSpPr>
        <p:spPr/>
        <p:txBody>
          <a:bodyPr/>
          <a:lstStyle/>
          <a:p>
            <a:endParaRPr kumimoji="1" lang="ja-JP" altLang="en-US"/>
          </a:p>
        </p:txBody>
      </p:sp>
      <p:pic>
        <p:nvPicPr>
          <p:cNvPr id="5" name="コンテンツ プレースホルダー 4">
            <a:extLst>
              <a:ext uri="{FF2B5EF4-FFF2-40B4-BE49-F238E27FC236}">
                <a16:creationId xmlns:a16="http://schemas.microsoft.com/office/drawing/2014/main" id="{192D02E7-C063-4603-9439-A8C43B03FA61}"/>
              </a:ext>
            </a:extLst>
          </p:cNvPr>
          <p:cNvPicPr>
            <a:picLocks noGrp="1" noChangeAspect="1"/>
          </p:cNvPicPr>
          <p:nvPr>
            <p:ph idx="1"/>
          </p:nvPr>
        </p:nvPicPr>
        <p:blipFill>
          <a:blip r:embed="rId2"/>
          <a:stretch>
            <a:fillRect/>
          </a:stretch>
        </p:blipFill>
        <p:spPr>
          <a:xfrm>
            <a:off x="1418779" y="1412875"/>
            <a:ext cx="9262368" cy="4968875"/>
          </a:xfrm>
          <a:prstGeom prst="rect">
            <a:avLst/>
          </a:prstGeom>
        </p:spPr>
      </p:pic>
      <p:sp>
        <p:nvSpPr>
          <p:cNvPr id="4" name="テキスト プレースホルダー 3">
            <a:extLst>
              <a:ext uri="{FF2B5EF4-FFF2-40B4-BE49-F238E27FC236}">
                <a16:creationId xmlns:a16="http://schemas.microsoft.com/office/drawing/2014/main" id="{6A7C1B0F-7642-42E7-9B93-8C3A97EF0352}"/>
              </a:ext>
            </a:extLst>
          </p:cNvPr>
          <p:cNvSpPr>
            <a:spLocks noGrp="1"/>
          </p:cNvSpPr>
          <p:nvPr>
            <p:ph type="body" sz="quarter" idx="10"/>
          </p:nvPr>
        </p:nvSpPr>
        <p:spPr/>
        <p:txBody>
          <a:bodyPr/>
          <a:lstStyle/>
          <a:p>
            <a:r>
              <a:rPr kumimoji="1" lang="ja-JP" altLang="en-US" dirty="0"/>
              <a:t>ディープラーニング（深層学習）の概念</a:t>
            </a:r>
          </a:p>
        </p:txBody>
      </p:sp>
    </p:spTree>
    <p:extLst>
      <p:ext uri="{BB962C8B-B14F-4D97-AF65-F5344CB8AC3E}">
        <p14:creationId xmlns:p14="http://schemas.microsoft.com/office/powerpoint/2010/main" val="950942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69F3D7A2-9F18-465A-B1A6-F4AACE3E31DF}"/>
              </a:ext>
            </a:extLst>
          </p:cNvPr>
          <p:cNvCxnSpPr>
            <a:cxnSpLocks/>
          </p:cNvCxnSpPr>
          <p:nvPr/>
        </p:nvCxnSpPr>
        <p:spPr bwMode="auto">
          <a:xfrm>
            <a:off x="1775520" y="3284984"/>
            <a:ext cx="8640960" cy="0"/>
          </a:xfrm>
          <a:prstGeom prst="line">
            <a:avLst/>
          </a:prstGeom>
          <a:solidFill>
            <a:schemeClr val="accent1"/>
          </a:solidFill>
          <a:ln w="25400" cap="flat" cmpd="sng" algn="ctr">
            <a:solidFill>
              <a:schemeClr val="bg1">
                <a:lumMod val="50000"/>
              </a:schemeClr>
            </a:solidFill>
            <a:prstDash val="solid"/>
            <a:round/>
            <a:headEnd type="none" w="med" len="med"/>
            <a:tailEnd type="none" w="med" len="med"/>
          </a:ln>
          <a:effectLst/>
        </p:spPr>
      </p:cxnSp>
      <p:sp>
        <p:nvSpPr>
          <p:cNvPr id="4" name="テキスト プレースホルダー 3">
            <a:extLst>
              <a:ext uri="{FF2B5EF4-FFF2-40B4-BE49-F238E27FC236}">
                <a16:creationId xmlns:a16="http://schemas.microsoft.com/office/drawing/2014/main" id="{551582C8-37DC-4B95-B302-58BC141F0AC9}"/>
              </a:ext>
            </a:extLst>
          </p:cNvPr>
          <p:cNvSpPr txBox="1">
            <a:spLocks/>
          </p:cNvSpPr>
          <p:nvPr/>
        </p:nvSpPr>
        <p:spPr>
          <a:xfrm>
            <a:off x="237720" y="116632"/>
            <a:ext cx="11716560" cy="575640"/>
          </a:xfrm>
          <a:prstGeom prst="rect">
            <a:avLst/>
          </a:prstGeom>
          <a:solidFill>
            <a:srgbClr val="E9EDF4"/>
          </a:solidFill>
        </p:spPr>
        <p:txBody>
          <a:bodyPr/>
          <a:lstStyle>
            <a:lvl1pPr marL="342900" indent="-342900" algn="l" rtl="0" eaLnBrk="1" fontAlgn="base" hangingPunct="1">
              <a:spcBef>
                <a:spcPct val="20000"/>
              </a:spcBef>
              <a:spcAft>
                <a:spcPct val="0"/>
              </a:spcAft>
              <a:buClr>
                <a:srgbClr val="FF0000"/>
              </a:buClr>
              <a:buSzPct val="75000"/>
              <a:buFont typeface="Wingdings" pitchFamily="2" charset="2"/>
              <a:buChar char="p"/>
              <a:defRPr kumimoji="1"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800">
                <a:solidFill>
                  <a:schemeClr val="tx1"/>
                </a:solidFill>
                <a:latin typeface="+mn-ea"/>
                <a:ea typeface="+mn-ea"/>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800">
                <a:solidFill>
                  <a:schemeClr val="tx1"/>
                </a:solidFill>
                <a:latin typeface="+mn-ea"/>
                <a:ea typeface="+mn-ea"/>
              </a:defRPr>
            </a:lvl3pPr>
            <a:lvl4pPr marL="1600200" indent="-228600" algn="l" rtl="0" eaLnBrk="1" fontAlgn="base" hangingPunct="1">
              <a:spcBef>
                <a:spcPct val="20000"/>
              </a:spcBef>
              <a:spcAft>
                <a:spcPct val="0"/>
              </a:spcAft>
              <a:buClr>
                <a:schemeClr val="bg2"/>
              </a:buClr>
              <a:buFont typeface="Wingdings" pitchFamily="2" charset="2"/>
              <a:buChar char="§"/>
              <a:defRPr kumimoji="1" sz="2800">
                <a:solidFill>
                  <a:schemeClr val="tx1"/>
                </a:solidFill>
                <a:latin typeface="+mn-ea"/>
                <a:ea typeface="+mn-ea"/>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9pPr>
          </a:lstStyle>
          <a:p>
            <a:pPr>
              <a:spcBef>
                <a:spcPts val="558"/>
              </a:spcBef>
              <a:spcAft>
                <a:spcPts val="0"/>
              </a:spcAft>
              <a:buFont typeface="Wingdings"/>
              <a:buChar char="p"/>
            </a:pPr>
            <a:r>
              <a:rPr lang="ja-JP" kern="0" dirty="0">
                <a:latin typeface="Calibri" pitchFamily="18"/>
                <a:ea typeface="ＭＳ Ｐゴシック" pitchFamily="2"/>
                <a:cs typeface="Arial" pitchFamily="2"/>
              </a:rPr>
              <a:t>ディープラーニング（深層学習）の概念</a:t>
            </a:r>
          </a:p>
        </p:txBody>
      </p:sp>
      <p:pic>
        <p:nvPicPr>
          <p:cNvPr id="5" name="図 6">
            <a:extLst>
              <a:ext uri="{FF2B5EF4-FFF2-40B4-BE49-F238E27FC236}">
                <a16:creationId xmlns:a16="http://schemas.microsoft.com/office/drawing/2014/main" id="{6AAD2926-8EF1-469D-BAA5-302227BE6AF0}"/>
              </a:ext>
            </a:extLst>
          </p:cNvPr>
          <p:cNvPicPr>
            <a:picLocks noChangeAspect="1"/>
          </p:cNvPicPr>
          <p:nvPr/>
        </p:nvPicPr>
        <p:blipFill>
          <a:blip r:embed="rId3">
            <a:lum/>
            <a:alphaModFix/>
          </a:blip>
          <a:srcRect/>
          <a:stretch>
            <a:fillRect/>
          </a:stretch>
        </p:blipFill>
        <p:spPr>
          <a:xfrm>
            <a:off x="800146" y="1539720"/>
            <a:ext cx="9159840" cy="4913640"/>
          </a:xfrm>
          <a:prstGeom prst="rect">
            <a:avLst/>
          </a:prstGeom>
          <a:noFill/>
          <a:ln>
            <a:noFill/>
          </a:ln>
        </p:spPr>
      </p:pic>
    </p:spTree>
    <p:extLst>
      <p:ext uri="{BB962C8B-B14F-4D97-AF65-F5344CB8AC3E}">
        <p14:creationId xmlns:p14="http://schemas.microsoft.com/office/powerpoint/2010/main" val="2283453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a:xfrm>
            <a:off x="1055440" y="2723754"/>
            <a:ext cx="10081120" cy="633238"/>
          </a:xfrm>
          <a:prstGeom prst="rect">
            <a:avLst/>
          </a:prstGeom>
        </p:spPr>
        <p:txBody>
          <a:bodyPr anchor="ctr"/>
          <a:lstStyle/>
          <a:p>
            <a:r>
              <a:rPr lang="ja-JP" altLang="ja-JP" sz="3200" dirty="0">
                <a:solidFill>
                  <a:srgbClr val="10243E"/>
                </a:solidFill>
                <a:latin typeface="游ゴシック Medium" panose="020B0500000000000000" pitchFamily="50" charset="-128"/>
                <a:ea typeface="游ゴシック Medium" panose="020B0500000000000000" pitchFamily="50" charset="-128"/>
                <a:cs typeface="Calibri" pitchFamily="50"/>
              </a:rPr>
              <a:t>ライブラリ編</a:t>
            </a:r>
            <a:endParaRPr lang="en-US" altLang="ja-JP" sz="3200" dirty="0">
              <a:latin typeface="游ゴシック Medium" panose="020B0500000000000000" pitchFamily="50" charset="-128"/>
              <a:ea typeface="游ゴシック Medium" panose="020B0500000000000000" pitchFamily="50" charset="-128"/>
              <a:cs typeface="+mn-lt"/>
            </a:endParaRPr>
          </a:p>
        </p:txBody>
      </p:sp>
      <p:cxnSp>
        <p:nvCxnSpPr>
          <p:cNvPr id="3" name="直線コネクタ 2">
            <a:extLst>
              <a:ext uri="{FF2B5EF4-FFF2-40B4-BE49-F238E27FC236}">
                <a16:creationId xmlns:a16="http://schemas.microsoft.com/office/drawing/2014/main" id="{69F3D7A2-9F18-465A-B1A6-F4AACE3E31DF}"/>
              </a:ext>
            </a:extLst>
          </p:cNvPr>
          <p:cNvCxnSpPr>
            <a:cxnSpLocks/>
          </p:cNvCxnSpPr>
          <p:nvPr/>
        </p:nvCxnSpPr>
        <p:spPr bwMode="auto">
          <a:xfrm>
            <a:off x="1775520" y="3284984"/>
            <a:ext cx="8640960" cy="0"/>
          </a:xfrm>
          <a:prstGeom prst="line">
            <a:avLst/>
          </a:prstGeom>
          <a:solidFill>
            <a:schemeClr val="accent1"/>
          </a:solidFill>
          <a:ln w="25400" cap="flat" cmpd="sng" algn="ctr">
            <a:solidFill>
              <a:schemeClr val="bg1">
                <a:lumMod val="50000"/>
              </a:schemeClr>
            </a:solidFill>
            <a:prstDash val="solid"/>
            <a:round/>
            <a:headEnd type="none" w="med" len="med"/>
            <a:tailEnd type="none" w="med" len="med"/>
          </a:ln>
          <a:effectLst/>
        </p:spPr>
      </p:cxnSp>
    </p:spTree>
    <p:extLst>
      <p:ext uri="{BB962C8B-B14F-4D97-AF65-F5344CB8AC3E}">
        <p14:creationId xmlns:p14="http://schemas.microsoft.com/office/powerpoint/2010/main" val="2156982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BA208E-4CA0-41C5-B68B-BA109F632A3B}"/>
              </a:ext>
            </a:extLst>
          </p:cNvPr>
          <p:cNvSpPr>
            <a:spLocks noGrp="1"/>
          </p:cNvSpPr>
          <p:nvPr>
            <p:ph type="title"/>
          </p:nvPr>
        </p:nvSpPr>
        <p:spPr/>
        <p:txBody>
          <a:bodyPr/>
          <a:lstStyle/>
          <a:p>
            <a:pPr>
              <a:lnSpc>
                <a:spcPct val="150000"/>
              </a:lnSpc>
            </a:pPr>
            <a:r>
              <a:rPr lang="ja-JP" altLang="en-US" sz="1800" dirty="0"/>
              <a:t>ライブラリ編</a:t>
            </a:r>
            <a:endParaRPr kumimoji="1" lang="ja-JP" altLang="en-US" dirty="0"/>
          </a:p>
        </p:txBody>
      </p:sp>
      <p:graphicFrame>
        <p:nvGraphicFramePr>
          <p:cNvPr id="5" name="表 5">
            <a:extLst>
              <a:ext uri="{FF2B5EF4-FFF2-40B4-BE49-F238E27FC236}">
                <a16:creationId xmlns:a16="http://schemas.microsoft.com/office/drawing/2014/main" id="{EAD3F0CB-38C3-45F6-951C-A52AD59A3CD6}"/>
              </a:ext>
            </a:extLst>
          </p:cNvPr>
          <p:cNvGraphicFramePr>
            <a:graphicFrameLocks noGrp="1"/>
          </p:cNvGraphicFramePr>
          <p:nvPr>
            <p:ph idx="1"/>
            <p:extLst>
              <p:ext uri="{D42A27DB-BD31-4B8C-83A1-F6EECF244321}">
                <p14:modId xmlns:p14="http://schemas.microsoft.com/office/powerpoint/2010/main" val="634000637"/>
              </p:ext>
            </p:extLst>
          </p:nvPr>
        </p:nvGraphicFramePr>
        <p:xfrm>
          <a:off x="191344" y="1484784"/>
          <a:ext cx="11736952" cy="4675829"/>
        </p:xfrm>
        <a:graphic>
          <a:graphicData uri="http://schemas.openxmlformats.org/drawingml/2006/table">
            <a:tbl>
              <a:tblPr firstRow="1" bandRow="1">
                <a:tableStyleId>{5C22544A-7EE6-4342-B048-85BDC9FD1C3A}</a:tableStyleId>
              </a:tblPr>
              <a:tblGrid>
                <a:gridCol w="2324418">
                  <a:extLst>
                    <a:ext uri="{9D8B030D-6E8A-4147-A177-3AD203B41FA5}">
                      <a16:colId xmlns:a16="http://schemas.microsoft.com/office/drawing/2014/main" val="1585277866"/>
                    </a:ext>
                  </a:extLst>
                </a:gridCol>
                <a:gridCol w="1584176">
                  <a:extLst>
                    <a:ext uri="{9D8B030D-6E8A-4147-A177-3AD203B41FA5}">
                      <a16:colId xmlns:a16="http://schemas.microsoft.com/office/drawing/2014/main" val="2040835314"/>
                    </a:ext>
                  </a:extLst>
                </a:gridCol>
                <a:gridCol w="7828358">
                  <a:extLst>
                    <a:ext uri="{9D8B030D-6E8A-4147-A177-3AD203B41FA5}">
                      <a16:colId xmlns:a16="http://schemas.microsoft.com/office/drawing/2014/main" val="425302341"/>
                    </a:ext>
                  </a:extLst>
                </a:gridCol>
              </a:tblGrid>
              <a:tr h="441732">
                <a:tc>
                  <a:txBody>
                    <a:bodyPr/>
                    <a:lstStyle/>
                    <a:p>
                      <a:pPr algn="ctr">
                        <a:lnSpc>
                          <a:spcPct val="150000"/>
                        </a:lnSpc>
                      </a:pPr>
                      <a:r>
                        <a:rPr kumimoji="1" lang="ja-JP" altLang="en-US" sz="1600" dirty="0">
                          <a:latin typeface="メイリオ" panose="020B0604030504040204" pitchFamily="50" charset="-128"/>
                          <a:ea typeface="メイリオ" panose="020B0604030504040204" pitchFamily="50" charset="-128"/>
                        </a:rPr>
                        <a:t>ライブラリ名</a:t>
                      </a:r>
                    </a:p>
                  </a:txBody>
                  <a:tcPr/>
                </a:tc>
                <a:tc>
                  <a:txBody>
                    <a:bodyPr/>
                    <a:lstStyle/>
                    <a:p>
                      <a:pPr algn="ctr">
                        <a:lnSpc>
                          <a:spcPct val="150000"/>
                        </a:lnSpc>
                      </a:pPr>
                      <a:r>
                        <a:rPr kumimoji="1" lang="ja-JP" altLang="en-US" sz="1600" dirty="0">
                          <a:latin typeface="メイリオ" panose="020B0604030504040204" pitchFamily="50" charset="-128"/>
                          <a:ea typeface="メイリオ" panose="020B0604030504040204" pitchFamily="50" charset="-128"/>
                        </a:rPr>
                        <a:t>分野</a:t>
                      </a:r>
                    </a:p>
                  </a:txBody>
                  <a:tcPr/>
                </a:tc>
                <a:tc>
                  <a:txBody>
                    <a:bodyPr/>
                    <a:lstStyle/>
                    <a:p>
                      <a:pPr algn="ctr">
                        <a:lnSpc>
                          <a:spcPct val="150000"/>
                        </a:lnSpc>
                      </a:pPr>
                      <a:r>
                        <a:rPr kumimoji="1" lang="ja-JP" altLang="en-US" sz="1600" dirty="0">
                          <a:latin typeface="メイリオ" panose="020B0604030504040204" pitchFamily="50" charset="-128"/>
                          <a:ea typeface="メイリオ" panose="020B0604030504040204" pitchFamily="50" charset="-128"/>
                        </a:rPr>
                        <a:t>詳細</a:t>
                      </a:r>
                    </a:p>
                  </a:txBody>
                  <a:tcPr/>
                </a:tc>
                <a:extLst>
                  <a:ext uri="{0D108BD9-81ED-4DB2-BD59-A6C34878D82A}">
                    <a16:rowId xmlns:a16="http://schemas.microsoft.com/office/drawing/2014/main" val="3312666551"/>
                  </a:ext>
                </a:extLst>
              </a:tr>
              <a:tr h="998428">
                <a:tc>
                  <a:txBody>
                    <a:bodyPr/>
                    <a:lstStyle/>
                    <a:p>
                      <a:r>
                        <a:rPr kumimoji="1" lang="en-US" altLang="ja-JP" sz="1600" dirty="0" err="1">
                          <a:latin typeface="メイリオ" panose="020B0604030504040204" pitchFamily="50" charset="-128"/>
                          <a:ea typeface="メイリオ" panose="020B0604030504040204" pitchFamily="50" charset="-128"/>
                        </a:rPr>
                        <a:t>scikit</a:t>
                      </a:r>
                      <a:r>
                        <a:rPr kumimoji="1" lang="en-US" altLang="ja-JP" sz="1600" dirty="0">
                          <a:latin typeface="メイリオ" panose="020B0604030504040204" pitchFamily="50" charset="-128"/>
                          <a:ea typeface="メイリオ" panose="020B0604030504040204" pitchFamily="50" charset="-128"/>
                        </a:rPr>
                        <a:t>-learn</a:t>
                      </a:r>
                      <a:endParaRPr kumimoji="1" lang="ja-JP" altLang="en-US" sz="1600" dirty="0">
                        <a:latin typeface="メイリオ" panose="020B0604030504040204" pitchFamily="50" charset="-128"/>
                        <a:ea typeface="メイリオ" panose="020B0604030504040204" pitchFamily="50" charset="-128"/>
                      </a:endParaRPr>
                    </a:p>
                  </a:txBody>
                  <a:tcPr/>
                </a:tc>
                <a:tc>
                  <a:txBody>
                    <a:bodyPr/>
                    <a:lstStyle/>
                    <a:p>
                      <a:r>
                        <a:rPr kumimoji="1" lang="ja-JP" altLang="en-US" sz="1600" dirty="0">
                          <a:latin typeface="メイリオ" panose="020B0604030504040204" pitchFamily="50" charset="-128"/>
                          <a:ea typeface="メイリオ" panose="020B0604030504040204" pitchFamily="50" charset="-128"/>
                        </a:rPr>
                        <a:t>分類・回帰</a:t>
                      </a:r>
                    </a:p>
                  </a:txBody>
                  <a:tcPr/>
                </a:tc>
                <a:tc>
                  <a:txBody>
                    <a:bodyPr/>
                    <a:lstStyle/>
                    <a:p>
                      <a:r>
                        <a:rPr kumimoji="1" lang="en-US" altLang="ja-JP" sz="1600" dirty="0" err="1">
                          <a:latin typeface="メイリオ" panose="020B0604030504040204" pitchFamily="50" charset="-128"/>
                          <a:ea typeface="メイリオ" panose="020B0604030504040204" pitchFamily="50" charset="-128"/>
                        </a:rPr>
                        <a:t>scikit</a:t>
                      </a:r>
                      <a:r>
                        <a:rPr kumimoji="1" lang="en-US" altLang="ja-JP" sz="1600" dirty="0">
                          <a:latin typeface="メイリオ" panose="020B0604030504040204" pitchFamily="50" charset="-128"/>
                          <a:ea typeface="メイリオ" panose="020B0604030504040204" pitchFamily="50" charset="-128"/>
                        </a:rPr>
                        <a:t>-learn</a:t>
                      </a:r>
                      <a:r>
                        <a:rPr kumimoji="1" lang="ja-JP" altLang="en-US" sz="1600" dirty="0">
                          <a:latin typeface="メイリオ" panose="020B0604030504040204" pitchFamily="50" charset="-128"/>
                          <a:ea typeface="メイリオ" panose="020B0604030504040204" pitchFamily="50" charset="-128"/>
                        </a:rPr>
                        <a:t>は</a:t>
                      </a:r>
                      <a:r>
                        <a:rPr kumimoji="1" lang="en-US" altLang="ja-JP" sz="1600" dirty="0">
                          <a:latin typeface="メイリオ" panose="020B0604030504040204" pitchFamily="50" charset="-128"/>
                          <a:ea typeface="メイリオ" panose="020B0604030504040204" pitchFamily="50" charset="-128"/>
                        </a:rPr>
                        <a:t>python</a:t>
                      </a:r>
                      <a:r>
                        <a:rPr kumimoji="1" lang="ja-JP" altLang="en-US" sz="1600" dirty="0">
                          <a:latin typeface="メイリオ" panose="020B0604030504040204" pitchFamily="50" charset="-128"/>
                          <a:ea typeface="メイリオ" panose="020B0604030504040204" pitchFamily="50" charset="-128"/>
                        </a:rPr>
                        <a:t>機械学習分野でよく使われるライブラリの</a:t>
                      </a:r>
                      <a:r>
                        <a:rPr kumimoji="1" lang="en-US" altLang="ja-JP" sz="1600" dirty="0">
                          <a:latin typeface="メイリオ" panose="020B0604030504040204" pitchFamily="50" charset="-128"/>
                          <a:ea typeface="メイリオ" panose="020B0604030504040204" pitchFamily="50" charset="-128"/>
                        </a:rPr>
                        <a:t>1</a:t>
                      </a:r>
                      <a:r>
                        <a:rPr kumimoji="1" lang="ja-JP" altLang="en-US" sz="1600" dirty="0">
                          <a:latin typeface="メイリオ" panose="020B0604030504040204" pitchFamily="50" charset="-128"/>
                          <a:ea typeface="メイリオ" panose="020B0604030504040204" pitchFamily="50" charset="-128"/>
                        </a:rPr>
                        <a:t>つ。</a:t>
                      </a:r>
                      <a:endParaRPr kumimoji="1" lang="en-US" altLang="ja-JP" sz="1600" dirty="0">
                        <a:latin typeface="メイリオ" panose="020B0604030504040204" pitchFamily="50" charset="-128"/>
                        <a:ea typeface="メイリオ" panose="020B0604030504040204" pitchFamily="50" charset="-128"/>
                      </a:endParaRPr>
                    </a:p>
                    <a:p>
                      <a:r>
                        <a:rPr kumimoji="1" lang="en-US" altLang="ja-JP" sz="1600" dirty="0" err="1">
                          <a:latin typeface="メイリオ" panose="020B0604030504040204" pitchFamily="50" charset="-128"/>
                          <a:ea typeface="メイリオ" panose="020B0604030504040204" pitchFamily="50" charset="-128"/>
                        </a:rPr>
                        <a:t>scikit</a:t>
                      </a:r>
                      <a:r>
                        <a:rPr kumimoji="1" lang="en-US" altLang="ja-JP" sz="1600" dirty="0">
                          <a:latin typeface="メイリオ" panose="020B0604030504040204" pitchFamily="50" charset="-128"/>
                          <a:ea typeface="メイリオ" panose="020B0604030504040204" pitchFamily="50" charset="-128"/>
                        </a:rPr>
                        <a:t>-learn</a:t>
                      </a:r>
                      <a:r>
                        <a:rPr kumimoji="1" lang="ja-JP" altLang="en-US" sz="1600" dirty="0">
                          <a:latin typeface="メイリオ" panose="020B0604030504040204" pitchFamily="50" charset="-128"/>
                          <a:ea typeface="メイリオ" panose="020B0604030504040204" pitchFamily="50" charset="-128"/>
                        </a:rPr>
                        <a:t>はオープンソースであり、ドキュメントも豊富である。</a:t>
                      </a:r>
                    </a:p>
                    <a:p>
                      <a:r>
                        <a:rPr kumimoji="1" lang="ja-JP" altLang="en-US" sz="1600" dirty="0">
                          <a:latin typeface="メイリオ" panose="020B0604030504040204" pitchFamily="50" charset="-128"/>
                          <a:ea typeface="メイリオ" panose="020B0604030504040204" pitchFamily="50" charset="-128"/>
                        </a:rPr>
                        <a:t>大きく分けて分類、回帰、クラスタリング、</a:t>
                      </a:r>
                      <a:r>
                        <a:rPr kumimoji="1" lang="en-US" altLang="ja-JP" sz="1600" kern="1200" dirty="0">
                          <a:solidFill>
                            <a:schemeClr val="dk1"/>
                          </a:solidFill>
                          <a:latin typeface="メイリオ" panose="020B0604030504040204" pitchFamily="50" charset="-128"/>
                          <a:ea typeface="メイリオ" panose="020B0604030504040204" pitchFamily="50" charset="-128"/>
                          <a:cs typeface="+mn-cs"/>
                        </a:rPr>
                        <a:t>SVM</a:t>
                      </a:r>
                      <a:r>
                        <a:rPr kumimoji="1" lang="ja-JP" altLang="en-US" sz="1600" kern="1200" dirty="0">
                          <a:solidFill>
                            <a:schemeClr val="dk1"/>
                          </a:solidFill>
                          <a:latin typeface="メイリオ" panose="020B0604030504040204" pitchFamily="50" charset="-128"/>
                          <a:ea typeface="メイリオ" panose="020B0604030504040204" pitchFamily="50" charset="-128"/>
                          <a:cs typeface="+mn-cs"/>
                        </a:rPr>
                        <a:t>、ランダムフォレストなどのアルゴリズムを備えている。</a:t>
                      </a:r>
                    </a:p>
                  </a:txBody>
                  <a:tcPr/>
                </a:tc>
                <a:extLst>
                  <a:ext uri="{0D108BD9-81ED-4DB2-BD59-A6C34878D82A}">
                    <a16:rowId xmlns:a16="http://schemas.microsoft.com/office/drawing/2014/main" val="2394075621"/>
                  </a:ext>
                </a:extLst>
              </a:tr>
              <a:tr h="1226247">
                <a:tc>
                  <a:txBody>
                    <a:bodyPr/>
                    <a:lstStyle/>
                    <a:p>
                      <a:r>
                        <a:rPr kumimoji="1" lang="en-US" altLang="ja-JP" sz="1600" dirty="0" err="1">
                          <a:latin typeface="メイリオ" panose="020B0604030504040204" pitchFamily="50" charset="-128"/>
                          <a:ea typeface="メイリオ" panose="020B0604030504040204" pitchFamily="50" charset="-128"/>
                        </a:rPr>
                        <a:t>Tensorflow</a:t>
                      </a:r>
                      <a:endParaRPr kumimoji="1" lang="ja-JP" altLang="en-US" sz="1600" dirty="0">
                        <a:latin typeface="メイリオ" panose="020B0604030504040204" pitchFamily="50" charset="-128"/>
                        <a:ea typeface="メイリオ" panose="020B0604030504040204" pitchFamily="50" charset="-128"/>
                      </a:endParaRPr>
                    </a:p>
                  </a:txBody>
                  <a:tcPr/>
                </a:tc>
                <a:tc>
                  <a:txBody>
                    <a:bodyPr/>
                    <a:lstStyle/>
                    <a:p>
                      <a:r>
                        <a:rPr kumimoji="1" lang="ja-JP" altLang="en-US" sz="1600" dirty="0">
                          <a:latin typeface="メイリオ" panose="020B0604030504040204" pitchFamily="50" charset="-128"/>
                          <a:ea typeface="メイリオ" panose="020B0604030504040204" pitchFamily="50" charset="-128"/>
                        </a:rPr>
                        <a:t>画像分類</a:t>
                      </a:r>
                    </a:p>
                  </a:txBody>
                  <a:tcPr/>
                </a:tc>
                <a:tc>
                  <a:txBody>
                    <a:bodyPr/>
                    <a:lstStyle/>
                    <a:p>
                      <a:r>
                        <a:rPr kumimoji="1" lang="en-US" altLang="ja-JP" sz="1600" dirty="0">
                          <a:latin typeface="メイリオ" panose="020B0604030504040204" pitchFamily="50" charset="-128"/>
                          <a:ea typeface="メイリオ" panose="020B0604030504040204" pitchFamily="50" charset="-128"/>
                        </a:rPr>
                        <a:t>Google</a:t>
                      </a:r>
                      <a:r>
                        <a:rPr kumimoji="1" lang="ja-JP" altLang="en-US" sz="1600" dirty="0">
                          <a:latin typeface="メイリオ" panose="020B0604030504040204" pitchFamily="50" charset="-128"/>
                          <a:ea typeface="メイリオ" panose="020B0604030504040204" pitchFamily="50" charset="-128"/>
                        </a:rPr>
                        <a:t>が開発した機械学習に用いるための</a:t>
                      </a:r>
                      <a:r>
                        <a:rPr kumimoji="1" lang="en-US" altLang="ja-JP" sz="1600" dirty="0">
                          <a:latin typeface="メイリオ" panose="020B0604030504040204" pitchFamily="50" charset="-128"/>
                          <a:ea typeface="メイリオ" panose="020B0604030504040204" pitchFamily="50" charset="-128"/>
                        </a:rPr>
                        <a:t>OSS</a:t>
                      </a:r>
                      <a:r>
                        <a:rPr kumimoji="1" lang="ja-JP" altLang="en-US" sz="1600" dirty="0">
                          <a:latin typeface="メイリオ" panose="020B0604030504040204" pitchFamily="50" charset="-128"/>
                          <a:ea typeface="メイリオ" panose="020B0604030504040204" pitchFamily="50" charset="-128"/>
                        </a:rPr>
                        <a:t>ライブラリ。</a:t>
                      </a:r>
                    </a:p>
                    <a:p>
                      <a:r>
                        <a:rPr kumimoji="1" lang="ja-JP" altLang="en-US" sz="1600" dirty="0">
                          <a:latin typeface="メイリオ" panose="020B0604030504040204" pitchFamily="50" charset="-128"/>
                          <a:ea typeface="メイリオ" panose="020B0604030504040204" pitchFamily="50" charset="-128"/>
                        </a:rPr>
                        <a:t>ディープラーニングの分野では幅広く利用され、画像に写っているものを認識して文章化するアルゴリズム、各種数値計算、自然言語処理</a:t>
                      </a:r>
                      <a:r>
                        <a:rPr kumimoji="1" lang="en-US" altLang="ja-JP" sz="1600" dirty="0">
                          <a:latin typeface="メイリオ" panose="020B0604030504040204" pitchFamily="50" charset="-128"/>
                          <a:ea typeface="メイリオ" panose="020B0604030504040204" pitchFamily="50" charset="-128"/>
                        </a:rPr>
                        <a:t>(</a:t>
                      </a:r>
                      <a:r>
                        <a:rPr kumimoji="1" lang="ja-JP" altLang="en-US" sz="1600" dirty="0">
                          <a:latin typeface="メイリオ" panose="020B0604030504040204" pitchFamily="50" charset="-128"/>
                          <a:ea typeface="メイリオ" panose="020B0604030504040204" pitchFamily="50" charset="-128"/>
                        </a:rPr>
                        <a:t>翻訳</a:t>
                      </a:r>
                      <a:r>
                        <a:rPr kumimoji="1" lang="en-US" altLang="ja-JP" sz="1600" dirty="0">
                          <a:latin typeface="メイリオ" panose="020B0604030504040204" pitchFamily="50" charset="-128"/>
                          <a:ea typeface="メイリオ" panose="020B0604030504040204" pitchFamily="50" charset="-128"/>
                        </a:rPr>
                        <a:t>)</a:t>
                      </a:r>
                      <a:r>
                        <a:rPr kumimoji="1" lang="ja-JP" altLang="en-US" sz="1600" dirty="0">
                          <a:latin typeface="メイリオ" panose="020B0604030504040204" pitchFamily="50" charset="-128"/>
                          <a:ea typeface="メイリオ" panose="020B0604030504040204" pitchFamily="50" charset="-128"/>
                        </a:rPr>
                        <a:t>、など用途は多岐に及ぶ。</a:t>
                      </a:r>
                    </a:p>
                  </a:txBody>
                  <a:tcPr/>
                </a:tc>
                <a:extLst>
                  <a:ext uri="{0D108BD9-81ED-4DB2-BD59-A6C34878D82A}">
                    <a16:rowId xmlns:a16="http://schemas.microsoft.com/office/drawing/2014/main" val="3946911217"/>
                  </a:ext>
                </a:extLst>
              </a:tr>
              <a:tr h="1294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err="1">
                          <a:latin typeface="メイリオ" panose="020B0604030504040204" pitchFamily="50" charset="-128"/>
                          <a:ea typeface="メイリオ" panose="020B0604030504040204" pitchFamily="50" charset="-128"/>
                        </a:rPr>
                        <a:t>Keras</a:t>
                      </a:r>
                      <a:endParaRPr kumimoji="1" lang="en-US" altLang="ja-JP" sz="1600" dirty="0">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latin typeface="メイリオ" panose="020B0604030504040204" pitchFamily="50" charset="-128"/>
                          <a:ea typeface="メイリオ" panose="020B0604030504040204" pitchFamily="50" charset="-128"/>
                        </a:rPr>
                        <a:t>₍</a:t>
                      </a:r>
                      <a:r>
                        <a:rPr kumimoji="1" lang="en-US" altLang="ja-JP" sz="1600" dirty="0" err="1">
                          <a:latin typeface="メイリオ" panose="020B0604030504040204" pitchFamily="50" charset="-128"/>
                          <a:ea typeface="メイリオ" panose="020B0604030504040204" pitchFamily="50" charset="-128"/>
                        </a:rPr>
                        <a:t>Tensorflow</a:t>
                      </a:r>
                      <a:r>
                        <a:rPr kumimoji="1" lang="en-US" altLang="ja-JP" sz="1600" dirty="0">
                          <a:latin typeface="メイリオ" panose="020B0604030504040204" pitchFamily="50" charset="-128"/>
                          <a:ea typeface="メイリオ" panose="020B0604030504040204" pitchFamily="50" charset="-128"/>
                        </a:rPr>
                        <a:t>/</a:t>
                      </a:r>
                      <a:r>
                        <a:rPr kumimoji="1" lang="en-US" altLang="ja-JP" sz="1600" dirty="0" err="1">
                          <a:latin typeface="メイリオ" panose="020B0604030504040204" pitchFamily="50" charset="-128"/>
                          <a:ea typeface="メイリオ" panose="020B0604030504040204" pitchFamily="50" charset="-128"/>
                        </a:rPr>
                        <a:t>Keras</a:t>
                      </a:r>
                      <a:r>
                        <a:rPr kumimoji="1" lang="en-US" altLang="ja-JP" sz="1600" dirty="0">
                          <a:latin typeface="メイリオ" panose="020B0604030504040204" pitchFamily="50" charset="-128"/>
                          <a:ea typeface="メイリオ" panose="020B0604030504040204" pitchFamily="50" charset="-128"/>
                        </a:rPr>
                        <a:t>)</a:t>
                      </a:r>
                      <a:endParaRPr kumimoji="1" lang="ja-JP" altLang="en-US" sz="1600" dirty="0">
                        <a:latin typeface="メイリオ" panose="020B0604030504040204" pitchFamily="50" charset="-128"/>
                        <a:ea typeface="メイリオ" panose="020B0604030504040204" pitchFamily="50" charset="-128"/>
                      </a:endParaRPr>
                    </a:p>
                  </a:txBody>
                  <a:tcPr/>
                </a:tc>
                <a:tc>
                  <a:txBody>
                    <a:bodyPr/>
                    <a:lstStyle/>
                    <a:p>
                      <a:endParaRPr kumimoji="1" lang="ja-JP" altLang="en-US" sz="1600" dirty="0">
                        <a:latin typeface="メイリオ" panose="020B0604030504040204" pitchFamily="50" charset="-128"/>
                        <a:ea typeface="メイリオ" panose="020B0604030504040204" pitchFamily="50" charset="-128"/>
                      </a:endParaRPr>
                    </a:p>
                  </a:txBody>
                  <a:tcPr/>
                </a:tc>
                <a:tc>
                  <a:txBody>
                    <a:bodyPr/>
                    <a:lstStyle/>
                    <a:p>
                      <a:r>
                        <a:rPr kumimoji="1" lang="ja-JP" altLang="en-US" sz="1600" dirty="0">
                          <a:latin typeface="メイリオ" panose="020B0604030504040204" pitchFamily="50" charset="-128"/>
                          <a:ea typeface="メイリオ" panose="020B0604030504040204" pitchFamily="50" charset="-128"/>
                        </a:rPr>
                        <a:t>ニューラルネットワーク向けライブラリ。</a:t>
                      </a:r>
                      <a:r>
                        <a:rPr kumimoji="1" lang="en-US" altLang="ja-JP" sz="1600" dirty="0" err="1">
                          <a:latin typeface="メイリオ" panose="020B0604030504040204" pitchFamily="50" charset="-128"/>
                          <a:ea typeface="メイリオ" panose="020B0604030504040204" pitchFamily="50" charset="-128"/>
                        </a:rPr>
                        <a:t>Keras</a:t>
                      </a:r>
                      <a:r>
                        <a:rPr kumimoji="1" lang="ja-JP" altLang="en-US" sz="1600" dirty="0">
                          <a:latin typeface="メイリオ" panose="020B0604030504040204" pitchFamily="50" charset="-128"/>
                          <a:ea typeface="メイリオ" panose="020B0604030504040204" pitchFamily="50" charset="-128"/>
                        </a:rPr>
                        <a:t>ライブラリには、レイヤー（層）、目的関数、活性化関数、最適化器、画像やテキストデータをより容易に扱う多くのツール等を含む。</a:t>
                      </a:r>
                      <a:r>
                        <a:rPr kumimoji="1" lang="en-US" altLang="ja-JP" sz="1600" dirty="0" err="1">
                          <a:latin typeface="メイリオ" panose="020B0604030504040204" pitchFamily="50" charset="-128"/>
                          <a:ea typeface="メイリオ" panose="020B0604030504040204" pitchFamily="50" charset="-128"/>
                        </a:rPr>
                        <a:t>Tensorflow</a:t>
                      </a:r>
                      <a:r>
                        <a:rPr kumimoji="1" lang="en-US" altLang="ja-JP" sz="1600" dirty="0">
                          <a:latin typeface="メイリオ" panose="020B0604030504040204" pitchFamily="50" charset="-128"/>
                          <a:ea typeface="メイリオ" panose="020B0604030504040204" pitchFamily="50" charset="-128"/>
                        </a:rPr>
                        <a:t> 2.0</a:t>
                      </a:r>
                      <a:r>
                        <a:rPr kumimoji="1" lang="ja-JP" altLang="en-US" sz="1600" dirty="0">
                          <a:latin typeface="メイリオ" panose="020B0604030504040204" pitchFamily="50" charset="-128"/>
                          <a:ea typeface="メイリオ" panose="020B0604030504040204" pitchFamily="50" charset="-128"/>
                        </a:rPr>
                        <a:t>以降、</a:t>
                      </a:r>
                      <a:r>
                        <a:rPr kumimoji="1" lang="en-US" altLang="ja-JP" sz="1600" dirty="0" err="1">
                          <a:latin typeface="メイリオ" panose="020B0604030504040204" pitchFamily="50" charset="-128"/>
                          <a:ea typeface="メイリオ" panose="020B0604030504040204" pitchFamily="50" charset="-128"/>
                        </a:rPr>
                        <a:t>Keras</a:t>
                      </a:r>
                      <a:r>
                        <a:rPr kumimoji="1" lang="ja-JP" altLang="en-US" sz="1600" dirty="0">
                          <a:latin typeface="メイリオ" panose="020B0604030504040204" pitchFamily="50" charset="-128"/>
                          <a:ea typeface="メイリオ" panose="020B0604030504040204" pitchFamily="50" charset="-128"/>
                        </a:rPr>
                        <a:t>は</a:t>
                      </a:r>
                      <a:r>
                        <a:rPr kumimoji="1" lang="en-US" altLang="ja-JP" sz="1600" dirty="0" err="1">
                          <a:latin typeface="メイリオ" panose="020B0604030504040204" pitchFamily="50" charset="-128"/>
                          <a:ea typeface="メイリオ" panose="020B0604030504040204" pitchFamily="50" charset="-128"/>
                        </a:rPr>
                        <a:t>Tensorflow</a:t>
                      </a:r>
                      <a:r>
                        <a:rPr kumimoji="1" lang="ja-JP" altLang="en-US" sz="1600" dirty="0">
                          <a:latin typeface="メイリオ" panose="020B0604030504040204" pitchFamily="50" charset="-128"/>
                          <a:ea typeface="メイリオ" panose="020B0604030504040204" pitchFamily="50" charset="-128"/>
                        </a:rPr>
                        <a:t>の一部として取り込まれ、</a:t>
                      </a:r>
                      <a:r>
                        <a:rPr kumimoji="1" lang="en-US" altLang="ja-JP" sz="1600" dirty="0" err="1">
                          <a:latin typeface="メイリオ" panose="020B0604030504040204" pitchFamily="50" charset="-128"/>
                          <a:ea typeface="メイリオ" panose="020B0604030504040204" pitchFamily="50" charset="-128"/>
                        </a:rPr>
                        <a:t>Tensorflow</a:t>
                      </a:r>
                      <a:r>
                        <a:rPr kumimoji="1" lang="en-US" altLang="ja-JP" sz="1600" dirty="0">
                          <a:latin typeface="メイリオ" panose="020B0604030504040204" pitchFamily="50" charset="-128"/>
                          <a:ea typeface="メイリオ" panose="020B0604030504040204" pitchFamily="50" charset="-128"/>
                        </a:rPr>
                        <a:t> </a:t>
                      </a:r>
                      <a:r>
                        <a:rPr kumimoji="1" lang="ja-JP" altLang="en-US" sz="1600" dirty="0">
                          <a:latin typeface="メイリオ" panose="020B0604030504040204" pitchFamily="50" charset="-128"/>
                          <a:ea typeface="メイリオ" panose="020B0604030504040204" pitchFamily="50" charset="-128"/>
                        </a:rPr>
                        <a:t>の高レベル</a:t>
                      </a:r>
                      <a:r>
                        <a:rPr kumimoji="1" lang="en-US" altLang="ja-JP" sz="1600" dirty="0">
                          <a:latin typeface="メイリオ" panose="020B0604030504040204" pitchFamily="50" charset="-128"/>
                          <a:ea typeface="メイリオ" panose="020B0604030504040204" pitchFamily="50" charset="-128"/>
                        </a:rPr>
                        <a:t>API</a:t>
                      </a:r>
                      <a:r>
                        <a:rPr kumimoji="1" lang="ja-JP" altLang="en-US" sz="1600" dirty="0">
                          <a:latin typeface="メイリオ" panose="020B0604030504040204" pitchFamily="50" charset="-128"/>
                          <a:ea typeface="メイリオ" panose="020B0604030504040204" pitchFamily="50" charset="-128"/>
                        </a:rPr>
                        <a:t>となっている。</a:t>
                      </a:r>
                    </a:p>
                  </a:txBody>
                  <a:tcPr/>
                </a:tc>
                <a:extLst>
                  <a:ext uri="{0D108BD9-81ED-4DB2-BD59-A6C34878D82A}">
                    <a16:rowId xmlns:a16="http://schemas.microsoft.com/office/drawing/2014/main" val="479104036"/>
                  </a:ext>
                </a:extLst>
              </a:tr>
              <a:tr h="647017">
                <a:tc>
                  <a:txBody>
                    <a:bodyPr/>
                    <a:lstStyle/>
                    <a:p>
                      <a:r>
                        <a:rPr kumimoji="1" lang="en-US" altLang="ja-JP" sz="1600" dirty="0">
                          <a:latin typeface="メイリオ" panose="020B0604030504040204" pitchFamily="50" charset="-128"/>
                          <a:ea typeface="メイリオ" panose="020B0604030504040204" pitchFamily="50" charset="-128"/>
                        </a:rPr>
                        <a:t>OpenCV/ </a:t>
                      </a:r>
                      <a:r>
                        <a:rPr kumimoji="1" lang="en-US" altLang="ja-JP" sz="1600" dirty="0" err="1">
                          <a:latin typeface="メイリオ" panose="020B0604030504040204" pitchFamily="50" charset="-128"/>
                          <a:ea typeface="メイリオ" panose="020B0604030504040204" pitchFamily="50" charset="-128"/>
                        </a:rPr>
                        <a:t>Scikit</a:t>
                      </a:r>
                      <a:r>
                        <a:rPr kumimoji="1" lang="en-US" altLang="ja-JP" sz="1600" dirty="0">
                          <a:latin typeface="メイリオ" panose="020B0604030504040204" pitchFamily="50" charset="-128"/>
                          <a:ea typeface="メイリオ" panose="020B0604030504040204" pitchFamily="50" charset="-128"/>
                        </a:rPr>
                        <a:t>-learn</a:t>
                      </a:r>
                      <a:endParaRPr kumimoji="1" lang="ja-JP" altLang="en-US" sz="1600" dirty="0">
                        <a:latin typeface="メイリオ" panose="020B0604030504040204" pitchFamily="50" charset="-128"/>
                        <a:ea typeface="メイリオ" panose="020B0604030504040204" pitchFamily="50" charset="-128"/>
                      </a:endParaRPr>
                    </a:p>
                  </a:txBody>
                  <a:tcPr/>
                </a:tc>
                <a:tc>
                  <a:txBody>
                    <a:bodyPr/>
                    <a:lstStyle/>
                    <a:p>
                      <a:r>
                        <a:rPr kumimoji="1" lang="ja-JP" altLang="en-US" sz="1600" dirty="0">
                          <a:latin typeface="メイリオ" panose="020B0604030504040204" pitchFamily="50" charset="-128"/>
                          <a:ea typeface="メイリオ" panose="020B0604030504040204" pitchFamily="50" charset="-128"/>
                        </a:rPr>
                        <a:t>手書き文字画像認識</a:t>
                      </a:r>
                    </a:p>
                  </a:txBody>
                  <a:tcPr/>
                </a:tc>
                <a:tc>
                  <a:txBody>
                    <a:bodyPr/>
                    <a:lstStyle/>
                    <a:p>
                      <a:r>
                        <a:rPr kumimoji="1" lang="ja-JP" altLang="en-US" sz="1600" dirty="0">
                          <a:latin typeface="メイリオ" panose="020B0604030504040204" pitchFamily="50" charset="-128"/>
                          <a:ea typeface="メイリオ" panose="020B0604030504040204" pitchFamily="50" charset="-128"/>
                        </a:rPr>
                        <a:t>画像認識に必要なライブラリ。顔認識などに関してはこのライブラリの利用だけで実装が可能。その他、画像処理に使用するライブラリとして</a:t>
                      </a:r>
                      <a:r>
                        <a:rPr kumimoji="1" lang="en-US" altLang="ja-JP" sz="1600" dirty="0" err="1">
                          <a:latin typeface="メイリオ" panose="020B0604030504040204" pitchFamily="50" charset="-128"/>
                          <a:ea typeface="メイリオ" panose="020B0604030504040204" pitchFamily="50" charset="-128"/>
                        </a:rPr>
                        <a:t>dlib</a:t>
                      </a:r>
                      <a:r>
                        <a:rPr kumimoji="1" lang="ja-JP" altLang="en-US" sz="1600" dirty="0">
                          <a:latin typeface="メイリオ" panose="020B0604030504040204" pitchFamily="50" charset="-128"/>
                          <a:ea typeface="メイリオ" panose="020B0604030504040204" pitchFamily="50" charset="-128"/>
                        </a:rPr>
                        <a:t>などがある。</a:t>
                      </a:r>
                    </a:p>
                  </a:txBody>
                  <a:tcPr/>
                </a:tc>
                <a:extLst>
                  <a:ext uri="{0D108BD9-81ED-4DB2-BD59-A6C34878D82A}">
                    <a16:rowId xmlns:a16="http://schemas.microsoft.com/office/drawing/2014/main" val="1172398460"/>
                  </a:ext>
                </a:extLst>
              </a:tr>
            </a:tbl>
          </a:graphicData>
        </a:graphic>
      </p:graphicFrame>
      <p:sp>
        <p:nvSpPr>
          <p:cNvPr id="4" name="テキスト プレースホルダー 3">
            <a:extLst>
              <a:ext uri="{FF2B5EF4-FFF2-40B4-BE49-F238E27FC236}">
                <a16:creationId xmlns:a16="http://schemas.microsoft.com/office/drawing/2014/main" id="{4E797773-09B0-47FA-B01E-CF5D1318A6A1}"/>
              </a:ext>
            </a:extLst>
          </p:cNvPr>
          <p:cNvSpPr>
            <a:spLocks noGrp="1"/>
          </p:cNvSpPr>
          <p:nvPr>
            <p:ph type="body" sz="quarter" idx="10"/>
          </p:nvPr>
        </p:nvSpPr>
        <p:spPr>
          <a:xfrm>
            <a:off x="191344" y="836712"/>
            <a:ext cx="11716791" cy="504056"/>
          </a:xfrm>
        </p:spPr>
        <p:txBody>
          <a:bodyPr/>
          <a:lstStyle/>
          <a:p>
            <a:pPr>
              <a:lnSpc>
                <a:spcPct val="150000"/>
              </a:lnSpc>
            </a:pPr>
            <a:r>
              <a:rPr kumimoji="1" lang="ja-JP" altLang="en-US" b="1" dirty="0"/>
              <a:t>主なライブラリの種類</a:t>
            </a:r>
          </a:p>
        </p:txBody>
      </p:sp>
    </p:spTree>
    <p:extLst>
      <p:ext uri="{BB962C8B-B14F-4D97-AF65-F5344CB8AC3E}">
        <p14:creationId xmlns:p14="http://schemas.microsoft.com/office/powerpoint/2010/main" val="3222901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AF10EF0-6B20-4D2E-B9CA-896A633EBCB0}"/>
              </a:ext>
            </a:extLst>
          </p:cNvPr>
          <p:cNvSpPr/>
          <p:nvPr/>
        </p:nvSpPr>
        <p:spPr>
          <a:xfrm>
            <a:off x="1307177" y="931956"/>
            <a:ext cx="9878142" cy="2520280"/>
          </a:xfrm>
          <a:prstGeom prst="rect">
            <a:avLst/>
          </a:prstGeom>
          <a:solidFill>
            <a:srgbClr val="FF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2800" dirty="0">
              <a:solidFill>
                <a:srgbClr val="000000"/>
              </a:solidFill>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000" dirty="0">
                <a:solidFill>
                  <a:schemeClr val="tx1"/>
                </a:solidFill>
                <a:latin typeface="メイリオ" panose="020B0604030504040204" pitchFamily="50" charset="-128"/>
                <a:ea typeface="メイリオ" panose="020B0604030504040204" pitchFamily="50" charset="-128"/>
              </a:rPr>
              <a:t>学習内容</a:t>
            </a:r>
            <a:r>
              <a:rPr lang="en-US" altLang="ja-JP" sz="2000" dirty="0">
                <a:solidFill>
                  <a:schemeClr val="tx1"/>
                </a:solidFill>
                <a:latin typeface="メイリオ" panose="020B0604030504040204" pitchFamily="50" charset="-128"/>
                <a:ea typeface="メイリオ" panose="020B0604030504040204" pitchFamily="50" charset="-128"/>
                <a:cs typeface="+mn-lt"/>
              </a:rPr>
              <a:t>(20</a:t>
            </a:r>
            <a:r>
              <a:rPr lang="ja-JP" altLang="en-US" sz="2000" dirty="0">
                <a:solidFill>
                  <a:schemeClr val="tx1"/>
                </a:solidFill>
                <a:latin typeface="メイリオ" panose="020B0604030504040204" pitchFamily="50" charset="-128"/>
                <a:ea typeface="メイリオ" panose="020B0604030504040204" pitchFamily="50" charset="-128"/>
                <a:cs typeface="+mn-lt"/>
              </a:rPr>
              <a:t>分</a:t>
            </a:r>
            <a:r>
              <a:rPr lang="en-US" altLang="ja-JP" sz="2000" dirty="0">
                <a:solidFill>
                  <a:schemeClr val="tx1"/>
                </a:solidFill>
                <a:latin typeface="メイリオ" panose="020B0604030504040204" pitchFamily="50" charset="-128"/>
                <a:ea typeface="メイリオ" panose="020B0604030504040204" pitchFamily="50" charset="-128"/>
                <a:cs typeface="+mn-lt"/>
              </a:rPr>
              <a:t>)</a:t>
            </a:r>
          </a:p>
          <a:p>
            <a:pPr marL="800100" lvl="1" indent="-342900">
              <a:buFont typeface="+mj-lt"/>
              <a:buAutoNum type="arabicPeriod"/>
            </a:pPr>
            <a:r>
              <a:rPr lang="ja-JP" altLang="en-US" sz="1600" dirty="0">
                <a:solidFill>
                  <a:schemeClr val="tx1"/>
                </a:solidFill>
                <a:latin typeface="メイリオ" panose="020B0604030504040204" pitchFamily="50" charset="-128"/>
                <a:ea typeface="メイリオ" panose="020B0604030504040204" pitchFamily="50" charset="-128"/>
              </a:rPr>
              <a:t>python初級研修</a:t>
            </a:r>
          </a:p>
          <a:p>
            <a:pPr marL="800100" lvl="1" indent="-342900">
              <a:buFont typeface="+mj-lt"/>
              <a:buAutoNum type="arabicPeriod"/>
            </a:pPr>
            <a:r>
              <a:rPr lang="ja-JP" altLang="en-US" sz="1600" dirty="0">
                <a:solidFill>
                  <a:schemeClr val="tx1"/>
                </a:solidFill>
                <a:latin typeface="メイリオ" panose="020B0604030504040204" pitchFamily="50" charset="-128"/>
                <a:ea typeface="メイリオ" panose="020B0604030504040204" pitchFamily="50" charset="-128"/>
              </a:rPr>
              <a:t>pythonデータ加工　</a:t>
            </a:r>
            <a:endParaRPr lang="en-US" altLang="ja-JP" sz="1600" dirty="0">
              <a:solidFill>
                <a:schemeClr val="tx1"/>
              </a:solidFill>
              <a:latin typeface="メイリオ" panose="020B0604030504040204" pitchFamily="50" charset="-128"/>
              <a:ea typeface="メイリオ" panose="020B0604030504040204" pitchFamily="50" charset="-128"/>
            </a:endParaRPr>
          </a:p>
          <a:p>
            <a:pPr marL="800100" lvl="1" indent="-342900">
              <a:buFont typeface="+mj-lt"/>
              <a:buAutoNum type="arabicPeriod"/>
            </a:pPr>
            <a:r>
              <a:rPr lang="ja-JP" altLang="en-US" sz="1600" dirty="0">
                <a:solidFill>
                  <a:schemeClr val="tx1"/>
                </a:solidFill>
                <a:latin typeface="メイリオ" panose="020B0604030504040204" pitchFamily="50" charset="-128"/>
                <a:ea typeface="メイリオ" panose="020B0604030504040204" pitchFamily="50" charset="-128"/>
              </a:rPr>
              <a:t>AI概要</a:t>
            </a:r>
          </a:p>
          <a:p>
            <a:pPr marL="800100" lvl="1" indent="-342900">
              <a:buFont typeface="+mj-lt"/>
              <a:buAutoNum type="arabicPeriod"/>
            </a:pPr>
            <a:r>
              <a:rPr lang="ja-JP" altLang="en-US" sz="1600" dirty="0">
                <a:solidFill>
                  <a:schemeClr val="tx1"/>
                </a:solidFill>
                <a:latin typeface="メイリオ" panose="020B0604030504040204" pitchFamily="50" charset="-128"/>
                <a:ea typeface="メイリオ" panose="020B0604030504040204" pitchFamily="50" charset="-128"/>
              </a:rPr>
              <a:t>AI開発道場　～ライブラリ編～</a:t>
            </a:r>
          </a:p>
          <a:p>
            <a:pPr marL="800100" lvl="1" indent="-342900">
              <a:buFont typeface="+mj-lt"/>
              <a:buAutoNum type="arabicPeriod"/>
            </a:pPr>
            <a:r>
              <a:rPr lang="ja-JP" altLang="ja-JP" sz="1600" dirty="0">
                <a:solidFill>
                  <a:schemeClr val="tx1"/>
                </a:solidFill>
                <a:latin typeface="メイリオ" panose="020B0604030504040204" pitchFamily="50" charset="-128"/>
                <a:ea typeface="メイリオ" panose="020B0604030504040204" pitchFamily="50" charset="-128"/>
                <a:cs typeface="+mn-lt"/>
              </a:rPr>
              <a:t>AI開発道場</a:t>
            </a:r>
            <a:r>
              <a:rPr lang="ja-JP" altLang="en-US" sz="1600" dirty="0">
                <a:solidFill>
                  <a:schemeClr val="tx1"/>
                </a:solidFill>
                <a:latin typeface="メイリオ" panose="020B0604030504040204" pitchFamily="50" charset="-128"/>
                <a:ea typeface="メイリオ" panose="020B0604030504040204" pitchFamily="50" charset="-128"/>
                <a:cs typeface="+mn-lt"/>
              </a:rPr>
              <a:t>　</a:t>
            </a:r>
            <a:r>
              <a:rPr lang="ja-JP" altLang="ja-JP" sz="1600" dirty="0">
                <a:solidFill>
                  <a:schemeClr val="tx1"/>
                </a:solidFill>
                <a:latin typeface="メイリオ" panose="020B0604030504040204" pitchFamily="50" charset="-128"/>
                <a:ea typeface="メイリオ" panose="020B0604030504040204" pitchFamily="50" charset="-128"/>
                <a:cs typeface="+mn-lt"/>
              </a:rPr>
              <a:t>～</a:t>
            </a:r>
            <a:r>
              <a:rPr lang="ja-JP" altLang="en-US" sz="1600" dirty="0">
                <a:solidFill>
                  <a:schemeClr val="tx1"/>
                </a:solidFill>
                <a:latin typeface="メイリオ" panose="020B0604030504040204" pitchFamily="50" charset="-128"/>
                <a:ea typeface="メイリオ" panose="020B0604030504040204" pitchFamily="50" charset="-128"/>
                <a:cs typeface="+mn-lt"/>
              </a:rPr>
              <a:t>クラウ</a:t>
            </a:r>
            <a:r>
              <a:rPr lang="ja-JP" altLang="ja-JP" sz="1600" dirty="0">
                <a:solidFill>
                  <a:schemeClr val="tx1"/>
                </a:solidFill>
                <a:latin typeface="メイリオ" panose="020B0604030504040204" pitchFamily="50" charset="-128"/>
                <a:ea typeface="メイリオ" panose="020B0604030504040204" pitchFamily="50" charset="-128"/>
                <a:cs typeface="+mn-lt"/>
              </a:rPr>
              <a:t>ド編～</a:t>
            </a:r>
            <a:endParaRPr lang="en-US" altLang="ja-JP" sz="1600" dirty="0">
              <a:solidFill>
                <a:schemeClr val="tx1"/>
              </a:solidFill>
              <a:latin typeface="メイリオ" panose="020B0604030504040204" pitchFamily="50" charset="-128"/>
              <a:ea typeface="メイリオ" panose="020B0604030504040204" pitchFamily="50" charset="-128"/>
              <a:cs typeface="+mn-lt"/>
            </a:endParaRPr>
          </a:p>
          <a:p>
            <a:pPr lvl="1"/>
            <a:endParaRPr lang="en-US" altLang="ja-JP" sz="1600" dirty="0">
              <a:solidFill>
                <a:schemeClr val="tx1"/>
              </a:solidFill>
              <a:latin typeface="メイリオ" panose="020B0604030504040204" pitchFamily="50" charset="-128"/>
              <a:ea typeface="メイリオ" panose="020B0604030504040204" pitchFamily="50" charset="-128"/>
              <a:cs typeface="+mn-lt"/>
            </a:endParaRPr>
          </a:p>
          <a:p>
            <a:pPr marL="342900" indent="-342900">
              <a:buFont typeface="Arial" panose="020B0604020202020204" pitchFamily="34" charset="0"/>
              <a:buChar char="•"/>
            </a:pPr>
            <a:r>
              <a:rPr lang="ja-JP" altLang="en-US" sz="2000" dirty="0">
                <a:solidFill>
                  <a:schemeClr val="tx1"/>
                </a:solidFill>
                <a:latin typeface="メイリオ" panose="020B0604030504040204" pitchFamily="50" charset="-128"/>
                <a:ea typeface="メイリオ" panose="020B0604030504040204" pitchFamily="50" charset="-128"/>
                <a:cs typeface="+mn-lt"/>
              </a:rPr>
              <a:t>質疑応答</a:t>
            </a:r>
            <a:r>
              <a:rPr lang="en-US" altLang="ja-JP" sz="2000" dirty="0">
                <a:solidFill>
                  <a:schemeClr val="tx1"/>
                </a:solidFill>
                <a:latin typeface="メイリオ" panose="020B0604030504040204" pitchFamily="50" charset="-128"/>
                <a:ea typeface="メイリオ" panose="020B0604030504040204" pitchFamily="50" charset="-128"/>
                <a:cs typeface="+mn-lt"/>
              </a:rPr>
              <a:t>(10</a:t>
            </a:r>
            <a:r>
              <a:rPr lang="ja-JP" altLang="en-US" sz="2000" dirty="0">
                <a:solidFill>
                  <a:schemeClr val="tx1"/>
                </a:solidFill>
                <a:latin typeface="メイリオ" panose="020B0604030504040204" pitchFamily="50" charset="-128"/>
                <a:ea typeface="メイリオ" panose="020B0604030504040204" pitchFamily="50" charset="-128"/>
                <a:cs typeface="+mn-lt"/>
              </a:rPr>
              <a:t>分</a:t>
            </a:r>
            <a:r>
              <a:rPr lang="en-US" altLang="ja-JP" sz="2000" dirty="0">
                <a:solidFill>
                  <a:schemeClr val="tx1"/>
                </a:solidFill>
                <a:latin typeface="メイリオ" panose="020B0604030504040204" pitchFamily="50" charset="-128"/>
                <a:ea typeface="メイリオ" panose="020B0604030504040204" pitchFamily="50" charset="-128"/>
                <a:cs typeface="+mn-lt"/>
              </a:rPr>
              <a:t>)</a:t>
            </a:r>
            <a:endParaRPr lang="en-US" altLang="ja-JP" sz="2400" dirty="0">
              <a:solidFill>
                <a:srgbClr val="000000"/>
              </a:solidFill>
              <a:latin typeface="Meiryo UI" panose="020B0604030504040204" pitchFamily="50" charset="-128"/>
              <a:ea typeface="Meiryo UI" panose="020B0604030504040204" pitchFamily="50" charset="-128"/>
            </a:endParaRPr>
          </a:p>
          <a:p>
            <a:endParaRPr lang="ja-JP" altLang="en-US" sz="2800" dirty="0">
              <a:solidFill>
                <a:srgbClr val="000000"/>
              </a:solidFill>
              <a:latin typeface="Meiryo UI" panose="020B0604030504040204" pitchFamily="50" charset="-128"/>
              <a:ea typeface="Meiryo UI" panose="020B0604030504040204" pitchFamily="50" charset="-128"/>
            </a:endParaRPr>
          </a:p>
        </p:txBody>
      </p:sp>
      <p:sp>
        <p:nvSpPr>
          <p:cNvPr id="3" name="タイトル 1">
            <a:extLst>
              <a:ext uri="{FF2B5EF4-FFF2-40B4-BE49-F238E27FC236}">
                <a16:creationId xmlns:a16="http://schemas.microsoft.com/office/drawing/2014/main" id="{E1E4F344-931C-4AD4-9AF7-E99A71E6A610}"/>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ja-JP" altLang="en-US" sz="2800" kern="0" dirty="0">
                <a:latin typeface="メイリオ" panose="020B0604030504040204" pitchFamily="50" charset="-128"/>
                <a:ea typeface="メイリオ" panose="020B0604030504040204" pitchFamily="50" charset="-128"/>
              </a:rPr>
              <a:t>目次</a:t>
            </a:r>
          </a:p>
        </p:txBody>
      </p:sp>
      <p:pic>
        <p:nvPicPr>
          <p:cNvPr id="4" name="図 3">
            <a:extLst>
              <a:ext uri="{FF2B5EF4-FFF2-40B4-BE49-F238E27FC236}">
                <a16:creationId xmlns:a16="http://schemas.microsoft.com/office/drawing/2014/main" id="{641A8434-C2E0-468E-AE1C-3D25D5AEDE73}"/>
              </a:ext>
            </a:extLst>
          </p:cNvPr>
          <p:cNvPicPr>
            <a:picLocks noChangeAspect="1"/>
          </p:cNvPicPr>
          <p:nvPr/>
        </p:nvPicPr>
        <p:blipFill>
          <a:blip r:embed="rId2"/>
          <a:stretch>
            <a:fillRect/>
          </a:stretch>
        </p:blipFill>
        <p:spPr>
          <a:xfrm>
            <a:off x="1307177" y="3501008"/>
            <a:ext cx="9577646" cy="2280102"/>
          </a:xfrm>
          <a:prstGeom prst="rect">
            <a:avLst/>
          </a:prstGeom>
        </p:spPr>
      </p:pic>
    </p:spTree>
    <p:extLst>
      <p:ext uri="{BB962C8B-B14F-4D97-AF65-F5344CB8AC3E}">
        <p14:creationId xmlns:p14="http://schemas.microsoft.com/office/powerpoint/2010/main" val="2128380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BA208E-4CA0-41C5-B68B-BA109F632A3B}"/>
              </a:ext>
            </a:extLst>
          </p:cNvPr>
          <p:cNvSpPr>
            <a:spLocks noGrp="1"/>
          </p:cNvSpPr>
          <p:nvPr>
            <p:ph type="title"/>
          </p:nvPr>
        </p:nvSpPr>
        <p:spPr/>
        <p:txBody>
          <a:bodyPr/>
          <a:lstStyle/>
          <a:p>
            <a:pPr>
              <a:lnSpc>
                <a:spcPct val="150000"/>
              </a:lnSpc>
            </a:pPr>
            <a:r>
              <a:rPr lang="ja-JP" altLang="en-US" sz="1800" dirty="0"/>
              <a:t>ライブラリ編</a:t>
            </a:r>
            <a:endParaRPr kumimoji="1" lang="ja-JP" altLang="en-US" sz="2000" b="1" dirty="0">
              <a:latin typeface="メイリオ" panose="020B0604030504040204" pitchFamily="50" charset="-128"/>
              <a:ea typeface="メイリオ" panose="020B0604030504040204" pitchFamily="50" charset="-128"/>
            </a:endParaRPr>
          </a:p>
        </p:txBody>
      </p:sp>
      <p:graphicFrame>
        <p:nvGraphicFramePr>
          <p:cNvPr id="5" name="表 5">
            <a:extLst>
              <a:ext uri="{FF2B5EF4-FFF2-40B4-BE49-F238E27FC236}">
                <a16:creationId xmlns:a16="http://schemas.microsoft.com/office/drawing/2014/main" id="{EAD3F0CB-38C3-45F6-951C-A52AD59A3CD6}"/>
              </a:ext>
            </a:extLst>
          </p:cNvPr>
          <p:cNvGraphicFramePr>
            <a:graphicFrameLocks noGrp="1"/>
          </p:cNvGraphicFramePr>
          <p:nvPr>
            <p:ph idx="1"/>
            <p:extLst>
              <p:ext uri="{D42A27DB-BD31-4B8C-83A1-F6EECF244321}">
                <p14:modId xmlns:p14="http://schemas.microsoft.com/office/powerpoint/2010/main" val="1821366015"/>
              </p:ext>
            </p:extLst>
          </p:nvPr>
        </p:nvGraphicFramePr>
        <p:xfrm>
          <a:off x="191344" y="1507808"/>
          <a:ext cx="11716791" cy="4697518"/>
        </p:xfrm>
        <a:graphic>
          <a:graphicData uri="http://schemas.openxmlformats.org/drawingml/2006/table">
            <a:tbl>
              <a:tblPr firstRow="1" bandRow="1">
                <a:tableStyleId>{5C22544A-7EE6-4342-B048-85BDC9FD1C3A}</a:tableStyleId>
              </a:tblPr>
              <a:tblGrid>
                <a:gridCol w="1883606">
                  <a:extLst>
                    <a:ext uri="{9D8B030D-6E8A-4147-A177-3AD203B41FA5}">
                      <a16:colId xmlns:a16="http://schemas.microsoft.com/office/drawing/2014/main" val="1585277866"/>
                    </a:ext>
                  </a:extLst>
                </a:gridCol>
                <a:gridCol w="1507755">
                  <a:extLst>
                    <a:ext uri="{9D8B030D-6E8A-4147-A177-3AD203B41FA5}">
                      <a16:colId xmlns:a16="http://schemas.microsoft.com/office/drawing/2014/main" val="2040835314"/>
                    </a:ext>
                  </a:extLst>
                </a:gridCol>
                <a:gridCol w="8325430">
                  <a:extLst>
                    <a:ext uri="{9D8B030D-6E8A-4147-A177-3AD203B41FA5}">
                      <a16:colId xmlns:a16="http://schemas.microsoft.com/office/drawing/2014/main" val="425302341"/>
                    </a:ext>
                  </a:extLst>
                </a:gridCol>
              </a:tblGrid>
              <a:tr h="403212">
                <a:tc>
                  <a:txBody>
                    <a:bodyPr/>
                    <a:lstStyle/>
                    <a:p>
                      <a:pPr algn="ctr">
                        <a:lnSpc>
                          <a:spcPct val="150000"/>
                        </a:lnSpc>
                      </a:pPr>
                      <a:r>
                        <a:rPr kumimoji="1" lang="ja-JP" altLang="en-US" sz="1600" dirty="0">
                          <a:latin typeface="メイリオ" panose="020B0604030504040204" pitchFamily="50" charset="-128"/>
                          <a:ea typeface="メイリオ" panose="020B0604030504040204" pitchFamily="50" charset="-128"/>
                        </a:rPr>
                        <a:t>ライブラリ名</a:t>
                      </a:r>
                    </a:p>
                  </a:txBody>
                  <a:tcPr/>
                </a:tc>
                <a:tc>
                  <a:txBody>
                    <a:bodyPr/>
                    <a:lstStyle/>
                    <a:p>
                      <a:pPr algn="ctr">
                        <a:lnSpc>
                          <a:spcPct val="150000"/>
                        </a:lnSpc>
                      </a:pPr>
                      <a:r>
                        <a:rPr kumimoji="1" lang="ja-JP" altLang="en-US" sz="1600" dirty="0">
                          <a:latin typeface="メイリオ" panose="020B0604030504040204" pitchFamily="50" charset="-128"/>
                          <a:ea typeface="メイリオ" panose="020B0604030504040204" pitchFamily="50" charset="-128"/>
                        </a:rPr>
                        <a:t>分野</a:t>
                      </a:r>
                    </a:p>
                  </a:txBody>
                  <a:tcPr/>
                </a:tc>
                <a:tc>
                  <a:txBody>
                    <a:bodyPr/>
                    <a:lstStyle/>
                    <a:p>
                      <a:pPr algn="ctr">
                        <a:lnSpc>
                          <a:spcPct val="150000"/>
                        </a:lnSpc>
                      </a:pPr>
                      <a:r>
                        <a:rPr kumimoji="1" lang="ja-JP" altLang="en-US" sz="1600" dirty="0">
                          <a:latin typeface="メイリオ" panose="020B0604030504040204" pitchFamily="50" charset="-128"/>
                          <a:ea typeface="メイリオ" panose="020B0604030504040204" pitchFamily="50" charset="-128"/>
                        </a:rPr>
                        <a:t>詳細</a:t>
                      </a:r>
                    </a:p>
                  </a:txBody>
                  <a:tcPr/>
                </a:tc>
                <a:extLst>
                  <a:ext uri="{0D108BD9-81ED-4DB2-BD59-A6C34878D82A}">
                    <a16:rowId xmlns:a16="http://schemas.microsoft.com/office/drawing/2014/main" val="3312666551"/>
                  </a:ext>
                </a:extLst>
              </a:tr>
              <a:tr h="14784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dirty="0">
                          <a:solidFill>
                            <a:srgbClr val="10243E"/>
                          </a:solidFill>
                          <a:latin typeface="メイリオ" panose="020B0604030504040204" pitchFamily="50" charset="-128"/>
                          <a:ea typeface="メイリオ" panose="020B0604030504040204" pitchFamily="50" charset="-128"/>
                          <a:cs typeface="Calibri" pitchFamily="50"/>
                        </a:rPr>
                        <a:t>SSD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dirty="0">
                          <a:solidFill>
                            <a:srgbClr val="10243E"/>
                          </a:solidFill>
                          <a:latin typeface="メイリオ" panose="020B0604030504040204" pitchFamily="50" charset="-128"/>
                          <a:ea typeface="メイリオ" panose="020B0604030504040204" pitchFamily="50" charset="-128"/>
                          <a:cs typeface="Calibri" pitchFamily="50"/>
                        </a:rPr>
                        <a:t>(Single Shot </a:t>
                      </a:r>
                      <a:r>
                        <a:rPr lang="en-US" altLang="ja-JP" sz="1600" dirty="0" err="1">
                          <a:solidFill>
                            <a:srgbClr val="10243E"/>
                          </a:solidFill>
                          <a:latin typeface="メイリオ" panose="020B0604030504040204" pitchFamily="50" charset="-128"/>
                          <a:ea typeface="メイリオ" panose="020B0604030504040204" pitchFamily="50" charset="-128"/>
                          <a:cs typeface="Calibri" pitchFamily="50"/>
                        </a:rPr>
                        <a:t>MultiBox</a:t>
                      </a:r>
                      <a:r>
                        <a:rPr lang="en-US" altLang="ja-JP" sz="1600" dirty="0">
                          <a:solidFill>
                            <a:srgbClr val="10243E"/>
                          </a:solidFill>
                          <a:latin typeface="メイリオ" panose="020B0604030504040204" pitchFamily="50" charset="-128"/>
                          <a:ea typeface="メイリオ" panose="020B0604030504040204" pitchFamily="50" charset="-128"/>
                          <a:cs typeface="Calibri" pitchFamily="50"/>
                        </a:rPr>
                        <a:t> Detector) </a:t>
                      </a:r>
                      <a:endParaRPr kumimoji="1" lang="ja-JP" altLang="en-US" sz="1600" dirty="0">
                        <a:latin typeface="メイリオ" panose="020B0604030504040204" pitchFamily="50" charset="-128"/>
                        <a:ea typeface="メイリオ" panose="020B0604030504040204" pitchFamily="50" charset="-128"/>
                      </a:endParaRPr>
                    </a:p>
                  </a:txBody>
                  <a:tcPr/>
                </a:tc>
                <a:tc>
                  <a:txBody>
                    <a:bodyPr/>
                    <a:lstStyle/>
                    <a:p>
                      <a:r>
                        <a:rPr lang="ja-JP" altLang="ja-JP" sz="1600" dirty="0">
                          <a:solidFill>
                            <a:srgbClr val="10243E"/>
                          </a:solidFill>
                          <a:latin typeface="メイリオ" panose="020B0604030504040204" pitchFamily="50" charset="-128"/>
                          <a:ea typeface="メイリオ" panose="020B0604030504040204" pitchFamily="50" charset="-128"/>
                          <a:cs typeface="Calibri" pitchFamily="50"/>
                        </a:rPr>
                        <a:t>物体画像認識</a:t>
                      </a:r>
                      <a:br>
                        <a:rPr lang="en-US" altLang="ja-JP" sz="1600" dirty="0">
                          <a:solidFill>
                            <a:srgbClr val="10243E"/>
                          </a:solidFill>
                          <a:latin typeface="メイリオ" panose="020B0604030504040204" pitchFamily="50" charset="-128"/>
                          <a:ea typeface="メイリオ" panose="020B0604030504040204" pitchFamily="50" charset="-128"/>
                          <a:cs typeface="Calibri" pitchFamily="50"/>
                        </a:rPr>
                      </a:br>
                      <a:endParaRPr kumimoji="1" lang="ja-JP" altLang="en-US" sz="1600" dirty="0">
                        <a:latin typeface="メイリオ" panose="020B0604030504040204" pitchFamily="50" charset="-128"/>
                        <a:ea typeface="メイリオ" panose="020B0604030504040204" pitchFamily="50" charset="-128"/>
                      </a:endParaRPr>
                    </a:p>
                  </a:txBody>
                  <a:tcPr/>
                </a:tc>
                <a:tc>
                  <a:txBody>
                    <a:bodyPr/>
                    <a:lstStyle/>
                    <a:p>
                      <a:r>
                        <a:rPr lang="en-US" altLang="ja-JP" sz="1600" dirty="0">
                          <a:solidFill>
                            <a:srgbClr val="10243E"/>
                          </a:solidFill>
                          <a:latin typeface="メイリオ" panose="020B0604030504040204" pitchFamily="50" charset="-128"/>
                          <a:ea typeface="メイリオ" panose="020B0604030504040204" pitchFamily="50" charset="-128"/>
                          <a:cs typeface="Calibri" pitchFamily="50"/>
                        </a:rPr>
                        <a:t>1-Shot</a:t>
                      </a:r>
                      <a:r>
                        <a:rPr lang="ja-JP" altLang="ja-JP" sz="1600" dirty="0">
                          <a:solidFill>
                            <a:srgbClr val="10243E"/>
                          </a:solidFill>
                          <a:latin typeface="メイリオ" panose="020B0604030504040204" pitchFamily="50" charset="-128"/>
                          <a:ea typeface="メイリオ" panose="020B0604030504040204" pitchFamily="50" charset="-128"/>
                          <a:cs typeface="Calibri" pitchFamily="50"/>
                        </a:rPr>
                        <a:t>方式の物体検知アルゴリズム。様々な階層の出力層からマルチスケールな検出枠を出力できるよう設計されている。後述の</a:t>
                      </a:r>
                      <a:r>
                        <a:rPr lang="en-US" altLang="ja-JP" sz="1600" dirty="0">
                          <a:solidFill>
                            <a:srgbClr val="10243E"/>
                          </a:solidFill>
                          <a:latin typeface="メイリオ" panose="020B0604030504040204" pitchFamily="50" charset="-128"/>
                          <a:ea typeface="メイリオ" panose="020B0604030504040204" pitchFamily="50" charset="-128"/>
                          <a:cs typeface="Calibri" pitchFamily="50"/>
                        </a:rPr>
                        <a:t>YOLO</a:t>
                      </a:r>
                      <a:r>
                        <a:rPr lang="ja-JP" altLang="ja-JP" sz="1600" dirty="0">
                          <a:solidFill>
                            <a:srgbClr val="10243E"/>
                          </a:solidFill>
                          <a:latin typeface="メイリオ" panose="020B0604030504040204" pitchFamily="50" charset="-128"/>
                          <a:ea typeface="メイリオ" panose="020B0604030504040204" pitchFamily="50" charset="-128"/>
                          <a:cs typeface="Calibri" pitchFamily="50"/>
                        </a:rPr>
                        <a:t>と比べて、小さい物体の検出に弱い</a:t>
                      </a:r>
                      <a:r>
                        <a:rPr lang="ja-JP" altLang="en-US" sz="1600" dirty="0">
                          <a:solidFill>
                            <a:srgbClr val="10243E"/>
                          </a:solidFill>
                          <a:latin typeface="メイリオ" panose="020B0604030504040204" pitchFamily="50" charset="-128"/>
                          <a:ea typeface="メイリオ" panose="020B0604030504040204" pitchFamily="50" charset="-128"/>
                          <a:cs typeface="Calibri" pitchFamily="50"/>
                        </a:rPr>
                        <a:t>。</a:t>
                      </a:r>
                      <a:endParaRPr lang="en-US" altLang="ja-JP" sz="1600" dirty="0">
                        <a:solidFill>
                          <a:srgbClr val="10243E"/>
                        </a:solidFill>
                        <a:latin typeface="メイリオ" panose="020B0604030504040204" pitchFamily="50" charset="-128"/>
                        <a:ea typeface="メイリオ" panose="020B0604030504040204" pitchFamily="50" charset="-128"/>
                        <a:cs typeface="Calibri" pitchFamily="50"/>
                      </a:endParaRPr>
                    </a:p>
                    <a:p>
                      <a:r>
                        <a:rPr lang="en-US" altLang="ja-JP" sz="1600" dirty="0">
                          <a:solidFill>
                            <a:srgbClr val="10243E"/>
                          </a:solidFill>
                          <a:latin typeface="メイリオ" panose="020B0604030504040204" pitchFamily="50" charset="-128"/>
                          <a:ea typeface="メイリオ" panose="020B0604030504040204" pitchFamily="50" charset="-128"/>
                          <a:cs typeface="Calibri" pitchFamily="50"/>
                        </a:rPr>
                        <a:t>※1-Shot</a:t>
                      </a:r>
                      <a:r>
                        <a:rPr lang="ja-JP" altLang="ja-JP" sz="1600" dirty="0">
                          <a:solidFill>
                            <a:srgbClr val="10243E"/>
                          </a:solidFill>
                          <a:latin typeface="メイリオ" panose="020B0604030504040204" pitchFamily="50" charset="-128"/>
                          <a:ea typeface="メイリオ" panose="020B0604030504040204" pitchFamily="50" charset="-128"/>
                          <a:cs typeface="Calibri" pitchFamily="50"/>
                        </a:rPr>
                        <a:t>方式：１度の</a:t>
                      </a:r>
                      <a:r>
                        <a:rPr lang="en-US" altLang="ja-JP" sz="1600" dirty="0">
                          <a:solidFill>
                            <a:srgbClr val="10243E"/>
                          </a:solidFill>
                          <a:latin typeface="メイリオ" panose="020B0604030504040204" pitchFamily="50" charset="-128"/>
                          <a:ea typeface="メイリオ" panose="020B0604030504040204" pitchFamily="50" charset="-128"/>
                          <a:cs typeface="Calibri" pitchFamily="50"/>
                        </a:rPr>
                        <a:t>CNN</a:t>
                      </a:r>
                      <a:r>
                        <a:rPr lang="ja-JP" altLang="ja-JP" sz="1600" dirty="0">
                          <a:solidFill>
                            <a:srgbClr val="10243E"/>
                          </a:solidFill>
                          <a:latin typeface="メイリオ" panose="020B0604030504040204" pitchFamily="50" charset="-128"/>
                          <a:ea typeface="メイリオ" panose="020B0604030504040204" pitchFamily="50" charset="-128"/>
                          <a:cs typeface="Calibri" pitchFamily="50"/>
                        </a:rPr>
                        <a:t>演算で物体の「領域候補検出」と「クラス分類」の両方を行う。画像の特定範囲でなく全範囲を学習時に利用するため、背景の誤検出が減少し、処理速度が向上すると言われる。</a:t>
                      </a:r>
                      <a:endParaRPr kumimoji="1" lang="ja-JP" altLang="en-US" sz="16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394075621"/>
                  </a:ext>
                </a:extLst>
              </a:tr>
              <a:tr h="9025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dirty="0">
                          <a:solidFill>
                            <a:srgbClr val="10243E"/>
                          </a:solidFill>
                          <a:latin typeface="メイリオ" panose="020B0604030504040204" pitchFamily="50" charset="-128"/>
                          <a:ea typeface="メイリオ" panose="020B0604030504040204" pitchFamily="50" charset="-128"/>
                          <a:cs typeface="Calibri" pitchFamily="50"/>
                        </a:rPr>
                        <a:t>YOLO</a:t>
                      </a:r>
                      <a:endParaRPr kumimoji="1" lang="ja-JP" altLang="en-US" sz="1600" dirty="0">
                        <a:latin typeface="メイリオ" panose="020B0604030504040204" pitchFamily="50" charset="-128"/>
                        <a:ea typeface="メイリオ" panose="020B0604030504040204" pitchFamily="50" charset="-128"/>
                      </a:endParaRPr>
                    </a:p>
                    <a:p>
                      <a:endParaRPr kumimoji="1" lang="ja-JP" altLang="en-US" sz="1600" dirty="0">
                        <a:latin typeface="メイリオ" panose="020B0604030504040204" pitchFamily="50" charset="-128"/>
                        <a:ea typeface="メイリオ" panose="020B0604030504040204" pitchFamily="50" charset="-128"/>
                      </a:endParaRPr>
                    </a:p>
                  </a:txBody>
                  <a:tcPr/>
                </a:tc>
                <a:tc>
                  <a:txBody>
                    <a:bodyPr/>
                    <a:lstStyle/>
                    <a:p>
                      <a:r>
                        <a:rPr lang="ja-JP" altLang="ja-JP" sz="1600" dirty="0">
                          <a:solidFill>
                            <a:srgbClr val="10243E"/>
                          </a:solidFill>
                          <a:latin typeface="メイリオ" panose="020B0604030504040204" pitchFamily="50" charset="-128"/>
                          <a:ea typeface="メイリオ" panose="020B0604030504040204" pitchFamily="50" charset="-128"/>
                          <a:cs typeface="Calibri" pitchFamily="50"/>
                        </a:rPr>
                        <a:t>物体画像認識</a:t>
                      </a:r>
                      <a:br>
                        <a:rPr lang="en-US" altLang="ja-JP" sz="1600" dirty="0">
                          <a:solidFill>
                            <a:srgbClr val="10243E"/>
                          </a:solidFill>
                          <a:latin typeface="メイリオ" panose="020B0604030504040204" pitchFamily="50" charset="-128"/>
                          <a:ea typeface="メイリオ" panose="020B0604030504040204" pitchFamily="50" charset="-128"/>
                          <a:cs typeface="Calibri" pitchFamily="50"/>
                        </a:rPr>
                      </a:br>
                      <a:endParaRPr kumimoji="1" lang="ja-JP" altLang="en-US" sz="1600" dirty="0">
                        <a:latin typeface="メイリオ" panose="020B0604030504040204" pitchFamily="50" charset="-128"/>
                        <a:ea typeface="メイリオ" panose="020B0604030504040204" pitchFamily="50" charset="-128"/>
                      </a:endParaRPr>
                    </a:p>
                  </a:txBody>
                  <a:tcPr/>
                </a:tc>
                <a:tc>
                  <a:txBody>
                    <a:bodyPr/>
                    <a:lstStyle/>
                    <a:p>
                      <a:r>
                        <a:rPr lang="en-US" altLang="ja-JP" sz="1600" dirty="0">
                          <a:solidFill>
                            <a:srgbClr val="10243E"/>
                          </a:solidFill>
                          <a:latin typeface="メイリオ" pitchFamily="50"/>
                          <a:ea typeface="メイリオ" pitchFamily="2"/>
                          <a:cs typeface="Calibri" pitchFamily="50"/>
                        </a:rPr>
                        <a:t>SSD</a:t>
                      </a:r>
                      <a:r>
                        <a:rPr lang="ja-JP" altLang="ja-JP" sz="1600" dirty="0">
                          <a:solidFill>
                            <a:srgbClr val="10243E"/>
                          </a:solidFill>
                          <a:latin typeface="メイリオ" pitchFamily="50"/>
                          <a:ea typeface="メイリオ" pitchFamily="2"/>
                          <a:cs typeface="Calibri" pitchFamily="50"/>
                        </a:rPr>
                        <a:t>と同じく</a:t>
                      </a:r>
                      <a:r>
                        <a:rPr lang="en-US" altLang="ja-JP" sz="1600" dirty="0">
                          <a:solidFill>
                            <a:srgbClr val="10243E"/>
                          </a:solidFill>
                          <a:latin typeface="メイリオ" pitchFamily="50"/>
                          <a:ea typeface="メイリオ" pitchFamily="2"/>
                          <a:cs typeface="Calibri" pitchFamily="50"/>
                        </a:rPr>
                        <a:t>1-Shot</a:t>
                      </a:r>
                      <a:r>
                        <a:rPr lang="ja-JP" altLang="ja-JP" sz="1600" dirty="0">
                          <a:solidFill>
                            <a:srgbClr val="10243E"/>
                          </a:solidFill>
                          <a:latin typeface="メイリオ" pitchFamily="50"/>
                          <a:ea typeface="メイリオ" pitchFamily="2"/>
                          <a:cs typeface="Calibri" pitchFamily="50"/>
                        </a:rPr>
                        <a:t>方式の物体検出アルゴリズム。</a:t>
                      </a:r>
                      <a:endParaRPr lang="en-US" altLang="ja-JP" sz="1600" dirty="0">
                        <a:solidFill>
                          <a:srgbClr val="10243E"/>
                        </a:solidFill>
                        <a:latin typeface="メイリオ" pitchFamily="50"/>
                        <a:ea typeface="メイリオ" pitchFamily="2"/>
                        <a:cs typeface="Calibri" pitchFamily="50"/>
                      </a:endParaRPr>
                    </a:p>
                    <a:p>
                      <a:r>
                        <a:rPr lang="en-US" altLang="ja-JP" sz="1600" dirty="0">
                          <a:solidFill>
                            <a:srgbClr val="10243E"/>
                          </a:solidFill>
                          <a:latin typeface="メイリオ" pitchFamily="50"/>
                          <a:ea typeface="メイリオ" pitchFamily="2"/>
                          <a:cs typeface="Calibri" pitchFamily="50"/>
                        </a:rPr>
                        <a:t>SSD</a:t>
                      </a:r>
                      <a:r>
                        <a:rPr lang="ja-JP" altLang="ja-JP" sz="1600" dirty="0">
                          <a:solidFill>
                            <a:srgbClr val="10243E"/>
                          </a:solidFill>
                          <a:latin typeface="メイリオ" pitchFamily="50"/>
                          <a:ea typeface="メイリオ" pitchFamily="2"/>
                          <a:cs typeface="Calibri" pitchFamily="50"/>
                        </a:rPr>
                        <a:t>との大きな違いは、</a:t>
                      </a:r>
                      <a:r>
                        <a:rPr lang="en-US" altLang="ja-JP" sz="1600" dirty="0">
                          <a:solidFill>
                            <a:srgbClr val="10243E"/>
                          </a:solidFill>
                          <a:latin typeface="メイリオ" pitchFamily="50"/>
                          <a:ea typeface="メイリオ" pitchFamily="2"/>
                          <a:cs typeface="Calibri" pitchFamily="50"/>
                        </a:rPr>
                        <a:t>YOLO</a:t>
                      </a:r>
                      <a:r>
                        <a:rPr lang="ja-JP" altLang="ja-JP" sz="1600" dirty="0">
                          <a:solidFill>
                            <a:srgbClr val="10243E"/>
                          </a:solidFill>
                          <a:latin typeface="メイリオ" pitchFamily="50"/>
                          <a:ea typeface="メイリオ" pitchFamily="2"/>
                          <a:cs typeface="Calibri" pitchFamily="50"/>
                        </a:rPr>
                        <a:t>がバウンディングボックスの出力を出力層だけで行うのに対し、</a:t>
                      </a:r>
                      <a:r>
                        <a:rPr lang="en-US" altLang="ja-JP" sz="1600" dirty="0">
                          <a:solidFill>
                            <a:srgbClr val="10243E"/>
                          </a:solidFill>
                          <a:latin typeface="メイリオ" pitchFamily="50"/>
                          <a:ea typeface="メイリオ" pitchFamily="2"/>
                          <a:cs typeface="Calibri" pitchFamily="50"/>
                        </a:rPr>
                        <a:t>SSD</a:t>
                      </a:r>
                      <a:r>
                        <a:rPr lang="ja-JP" altLang="ja-JP" sz="1600" dirty="0">
                          <a:solidFill>
                            <a:srgbClr val="10243E"/>
                          </a:solidFill>
                          <a:latin typeface="メイリオ" pitchFamily="50"/>
                          <a:ea typeface="メイリオ" pitchFamily="2"/>
                          <a:cs typeface="Calibri" pitchFamily="50"/>
                        </a:rPr>
                        <a:t>は</a:t>
                      </a:r>
                      <a:r>
                        <a:rPr lang="en-US" altLang="ja-JP" sz="1600" dirty="0">
                          <a:solidFill>
                            <a:srgbClr val="10243E"/>
                          </a:solidFill>
                          <a:latin typeface="メイリオ" pitchFamily="50"/>
                          <a:ea typeface="メイリオ" pitchFamily="2"/>
                          <a:cs typeface="Calibri" pitchFamily="50"/>
                        </a:rPr>
                        <a:t>CNN</a:t>
                      </a:r>
                      <a:r>
                        <a:rPr lang="ja-JP" altLang="ja-JP" sz="1600" dirty="0">
                          <a:solidFill>
                            <a:srgbClr val="10243E"/>
                          </a:solidFill>
                          <a:latin typeface="メイリオ" pitchFamily="50"/>
                          <a:ea typeface="メイリオ" pitchFamily="2"/>
                          <a:cs typeface="Calibri" pitchFamily="50"/>
                        </a:rPr>
                        <a:t>の複数の層から物体のバウンディングボックスを出力する</a:t>
                      </a:r>
                      <a:r>
                        <a:rPr lang="ja-JP" altLang="en-US" sz="1600" dirty="0">
                          <a:solidFill>
                            <a:srgbClr val="10243E"/>
                          </a:solidFill>
                          <a:latin typeface="メイリオ" pitchFamily="50"/>
                          <a:ea typeface="メイリオ" pitchFamily="2"/>
                          <a:cs typeface="Calibri" pitchFamily="50"/>
                        </a:rPr>
                        <a:t>。</a:t>
                      </a:r>
                      <a:endParaRPr kumimoji="1" lang="ja-JP" altLang="en-US" sz="16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946911217"/>
                  </a:ext>
                </a:extLst>
              </a:tr>
              <a:tr h="5405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0" kern="1200" dirty="0" err="1">
                          <a:solidFill>
                            <a:srgbClr val="10243E"/>
                          </a:solidFill>
                          <a:latin typeface="メイリオ" pitchFamily="50"/>
                          <a:ea typeface="メイリオ" pitchFamily="2"/>
                          <a:cs typeface="Calibri" pitchFamily="50"/>
                        </a:rPr>
                        <a:t>gensim</a:t>
                      </a:r>
                      <a:r>
                        <a:rPr lang="en-US" altLang="ja-JP" sz="1600" b="0" kern="1200" dirty="0">
                          <a:solidFill>
                            <a:srgbClr val="10243E"/>
                          </a:solidFill>
                          <a:latin typeface="メイリオ" pitchFamily="50"/>
                          <a:ea typeface="メイリオ" pitchFamily="2"/>
                          <a:cs typeface="Calibri" pitchFamily="50"/>
                        </a:rPr>
                        <a:t>/ word2vec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r>
                        <a:rPr lang="ja-JP" altLang="ja-JP" sz="1600" b="0" kern="1200" dirty="0">
                          <a:solidFill>
                            <a:srgbClr val="10243E"/>
                          </a:solidFill>
                          <a:latin typeface="メイリオ" pitchFamily="50"/>
                          <a:ea typeface="メイリオ" pitchFamily="2"/>
                          <a:cs typeface="Calibri" pitchFamily="50"/>
                        </a:rPr>
                        <a:t>自然言語処理</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600" kern="1200" dirty="0">
                          <a:solidFill>
                            <a:srgbClr val="10243E"/>
                          </a:solidFill>
                          <a:latin typeface="メイリオ" pitchFamily="50"/>
                          <a:ea typeface="メイリオ" pitchFamily="2"/>
                          <a:cs typeface="Calibri" pitchFamily="50"/>
                        </a:rPr>
                        <a:t>「各単語はその周辺語と何らかの関係性がある」という考えを元に、それぞれの単語を比較し、単語をベクトルで表現する。</a:t>
                      </a:r>
                    </a:p>
                  </a:txBody>
                  <a:tcPr/>
                </a:tc>
                <a:extLst>
                  <a:ext uri="{0D108BD9-81ED-4DB2-BD59-A6C34878D82A}">
                    <a16:rowId xmlns:a16="http://schemas.microsoft.com/office/drawing/2014/main" val="479104036"/>
                  </a:ext>
                </a:extLst>
              </a:tr>
              <a:tr h="9957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0" kern="1200" dirty="0">
                          <a:solidFill>
                            <a:srgbClr val="10243E"/>
                          </a:solidFill>
                          <a:latin typeface="メイリオ" pitchFamily="50"/>
                          <a:ea typeface="メイリオ" pitchFamily="2"/>
                          <a:cs typeface="Calibri" pitchFamily="50"/>
                        </a:rPr>
                        <a:t>Prophet</a:t>
                      </a:r>
                    </a:p>
                    <a:p>
                      <a:endParaRPr kumimoji="1" lang="ja-JP" altLang="en-US" sz="1600" dirty="0">
                        <a:latin typeface="メイリオ" panose="020B0604030504040204" pitchFamily="50" charset="-128"/>
                        <a:ea typeface="メイリオ" panose="020B0604030504040204" pitchFamily="50" charset="-128"/>
                      </a:endParaRPr>
                    </a:p>
                  </a:txBody>
                  <a:tcPr/>
                </a:tc>
                <a:tc>
                  <a:txBody>
                    <a:bodyPr/>
                    <a:lstStyle/>
                    <a:p>
                      <a:r>
                        <a:rPr kumimoji="1" lang="ja-JP" altLang="en-US" sz="1600" dirty="0">
                          <a:latin typeface="メイリオ" panose="020B0604030504040204" pitchFamily="50" charset="-128"/>
                          <a:ea typeface="メイリオ" panose="020B0604030504040204" pitchFamily="50" charset="-128"/>
                        </a:rPr>
                        <a:t>時系列予測</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600" kern="1200" dirty="0">
                          <a:solidFill>
                            <a:srgbClr val="10243E"/>
                          </a:solidFill>
                          <a:latin typeface="メイリオ" pitchFamily="50"/>
                          <a:ea typeface="メイリオ" pitchFamily="2"/>
                          <a:cs typeface="Calibri" pitchFamily="50"/>
                        </a:rPr>
                        <a:t>時系列予測の</a:t>
                      </a:r>
                      <a:r>
                        <a:rPr lang="en-US" altLang="ja-JP" sz="1600" kern="1200" dirty="0">
                          <a:solidFill>
                            <a:srgbClr val="10243E"/>
                          </a:solidFill>
                          <a:latin typeface="メイリオ" pitchFamily="50"/>
                          <a:ea typeface="メイリオ" pitchFamily="2"/>
                          <a:cs typeface="Calibri" pitchFamily="50"/>
                        </a:rPr>
                        <a:t>OSS</a:t>
                      </a:r>
                      <a:r>
                        <a:rPr lang="ja-JP" altLang="ja-JP" sz="1600" kern="1200" dirty="0">
                          <a:solidFill>
                            <a:srgbClr val="10243E"/>
                          </a:solidFill>
                          <a:latin typeface="メイリオ" pitchFamily="50"/>
                          <a:ea typeface="メイリオ" pitchFamily="2"/>
                          <a:cs typeface="Calibri" pitchFamily="50"/>
                        </a:rPr>
                        <a:t>ライブラリ。 季節性（周期性）を自動的に推定する機能や説明変数を手動設定する機能を持ち、柔軟性が高く、かつチューニングなしでも比較的高精度な予測が可能</a:t>
                      </a:r>
                      <a:r>
                        <a:rPr lang="ja-JP" altLang="en-US" sz="1600" kern="1200" dirty="0">
                          <a:solidFill>
                            <a:srgbClr val="10243E"/>
                          </a:solidFill>
                          <a:latin typeface="メイリオ" pitchFamily="50"/>
                          <a:ea typeface="メイリオ" pitchFamily="2"/>
                          <a:cs typeface="Calibri" pitchFamily="50"/>
                        </a:rPr>
                        <a:t>。</a:t>
                      </a:r>
                      <a:r>
                        <a:rPr lang="ja-JP" altLang="ja-JP" sz="1600" kern="1200" dirty="0">
                          <a:solidFill>
                            <a:srgbClr val="10243E"/>
                          </a:solidFill>
                          <a:latin typeface="メイリオ" pitchFamily="50"/>
                          <a:ea typeface="メイリオ" pitchFamily="2"/>
                          <a:cs typeface="Calibri" pitchFamily="50"/>
                        </a:rPr>
                        <a:t>時系列分析の知見のない人でも簡単に予測を行うことができる</a:t>
                      </a:r>
                      <a:r>
                        <a:rPr lang="ja-JP" altLang="en-US" sz="1600" kern="1200" dirty="0">
                          <a:solidFill>
                            <a:srgbClr val="10243E"/>
                          </a:solidFill>
                          <a:latin typeface="メイリオ" pitchFamily="50"/>
                          <a:ea typeface="メイリオ" pitchFamily="2"/>
                          <a:cs typeface="Calibri" pitchFamily="50"/>
                        </a:rPr>
                        <a:t>。</a:t>
                      </a:r>
                      <a:endParaRPr lang="ja-JP" altLang="ja-JP" sz="1600" kern="1200" dirty="0">
                        <a:solidFill>
                          <a:srgbClr val="10243E"/>
                        </a:solidFill>
                        <a:latin typeface="メイリオ" pitchFamily="50"/>
                        <a:ea typeface="メイリオ" pitchFamily="2"/>
                        <a:cs typeface="Calibri" pitchFamily="50"/>
                      </a:endParaRPr>
                    </a:p>
                    <a:p>
                      <a:endParaRPr kumimoji="1" lang="ja-JP" altLang="en-US" sz="16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72398460"/>
                  </a:ext>
                </a:extLst>
              </a:tr>
            </a:tbl>
          </a:graphicData>
        </a:graphic>
      </p:graphicFrame>
      <p:sp>
        <p:nvSpPr>
          <p:cNvPr id="4" name="テキスト プレースホルダー 3">
            <a:extLst>
              <a:ext uri="{FF2B5EF4-FFF2-40B4-BE49-F238E27FC236}">
                <a16:creationId xmlns:a16="http://schemas.microsoft.com/office/drawing/2014/main" id="{4E797773-09B0-47FA-B01E-CF5D1318A6A1}"/>
              </a:ext>
            </a:extLst>
          </p:cNvPr>
          <p:cNvSpPr>
            <a:spLocks noGrp="1"/>
          </p:cNvSpPr>
          <p:nvPr>
            <p:ph type="body" sz="quarter" idx="10"/>
          </p:nvPr>
        </p:nvSpPr>
        <p:spPr>
          <a:xfrm>
            <a:off x="191344" y="836712"/>
            <a:ext cx="11716791" cy="504056"/>
          </a:xfrm>
        </p:spPr>
        <p:txBody>
          <a:bodyPr/>
          <a:lstStyle/>
          <a:p>
            <a:pPr>
              <a:lnSpc>
                <a:spcPct val="150000"/>
              </a:lnSpc>
            </a:pPr>
            <a:r>
              <a:rPr kumimoji="1" lang="ja-JP" altLang="en-US" b="1" dirty="0"/>
              <a:t>主なライブラリの種類</a:t>
            </a:r>
          </a:p>
        </p:txBody>
      </p:sp>
    </p:spTree>
    <p:extLst>
      <p:ext uri="{BB962C8B-B14F-4D97-AF65-F5344CB8AC3E}">
        <p14:creationId xmlns:p14="http://schemas.microsoft.com/office/powerpoint/2010/main" val="2044257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BA208E-4CA0-41C5-B68B-BA109F632A3B}"/>
              </a:ext>
            </a:extLst>
          </p:cNvPr>
          <p:cNvSpPr>
            <a:spLocks noGrp="1"/>
          </p:cNvSpPr>
          <p:nvPr>
            <p:ph type="title"/>
          </p:nvPr>
        </p:nvSpPr>
        <p:spPr/>
        <p:txBody>
          <a:bodyPr/>
          <a:lstStyle/>
          <a:p>
            <a:r>
              <a:rPr lang="ja-JP" altLang="en-US" sz="1800" dirty="0"/>
              <a:t>ライブラリ編</a:t>
            </a:r>
            <a:endParaRPr kumimoji="1" lang="ja-JP" altLang="en-US" sz="1800" dirty="0"/>
          </a:p>
        </p:txBody>
      </p:sp>
      <p:graphicFrame>
        <p:nvGraphicFramePr>
          <p:cNvPr id="5" name="表 5">
            <a:extLst>
              <a:ext uri="{FF2B5EF4-FFF2-40B4-BE49-F238E27FC236}">
                <a16:creationId xmlns:a16="http://schemas.microsoft.com/office/drawing/2014/main" id="{EAD3F0CB-38C3-45F6-951C-A52AD59A3CD6}"/>
              </a:ext>
            </a:extLst>
          </p:cNvPr>
          <p:cNvGraphicFramePr>
            <a:graphicFrameLocks noGrp="1"/>
          </p:cNvGraphicFramePr>
          <p:nvPr>
            <p:ph idx="1"/>
            <p:extLst>
              <p:ext uri="{D42A27DB-BD31-4B8C-83A1-F6EECF244321}">
                <p14:modId xmlns:p14="http://schemas.microsoft.com/office/powerpoint/2010/main" val="3838588008"/>
              </p:ext>
            </p:extLst>
          </p:nvPr>
        </p:nvGraphicFramePr>
        <p:xfrm>
          <a:off x="158769" y="1556792"/>
          <a:ext cx="11541793" cy="2160240"/>
        </p:xfrm>
        <a:graphic>
          <a:graphicData uri="http://schemas.openxmlformats.org/drawingml/2006/table">
            <a:tbl>
              <a:tblPr firstRow="1" bandRow="1">
                <a:tableStyleId>{5C22544A-7EE6-4342-B048-85BDC9FD1C3A}</a:tableStyleId>
              </a:tblPr>
              <a:tblGrid>
                <a:gridCol w="2160240">
                  <a:extLst>
                    <a:ext uri="{9D8B030D-6E8A-4147-A177-3AD203B41FA5}">
                      <a16:colId xmlns:a16="http://schemas.microsoft.com/office/drawing/2014/main" val="1585277866"/>
                    </a:ext>
                  </a:extLst>
                </a:gridCol>
                <a:gridCol w="1584176">
                  <a:extLst>
                    <a:ext uri="{9D8B030D-6E8A-4147-A177-3AD203B41FA5}">
                      <a16:colId xmlns:a16="http://schemas.microsoft.com/office/drawing/2014/main" val="2040835314"/>
                    </a:ext>
                  </a:extLst>
                </a:gridCol>
                <a:gridCol w="7797377">
                  <a:extLst>
                    <a:ext uri="{9D8B030D-6E8A-4147-A177-3AD203B41FA5}">
                      <a16:colId xmlns:a16="http://schemas.microsoft.com/office/drawing/2014/main" val="425302341"/>
                    </a:ext>
                  </a:extLst>
                </a:gridCol>
              </a:tblGrid>
              <a:tr h="432048">
                <a:tc>
                  <a:txBody>
                    <a:bodyPr/>
                    <a:lstStyle/>
                    <a:p>
                      <a:pPr algn="ctr">
                        <a:lnSpc>
                          <a:spcPct val="150000"/>
                        </a:lnSpc>
                      </a:pPr>
                      <a:r>
                        <a:rPr kumimoji="1" lang="ja-JP" altLang="en-US" sz="1600" dirty="0">
                          <a:latin typeface="メイリオ" panose="020B0604030504040204" pitchFamily="50" charset="-128"/>
                          <a:ea typeface="メイリオ" panose="020B0604030504040204" pitchFamily="50" charset="-128"/>
                        </a:rPr>
                        <a:t>ライブラリ名</a:t>
                      </a:r>
                    </a:p>
                  </a:txBody>
                  <a:tcPr/>
                </a:tc>
                <a:tc>
                  <a:txBody>
                    <a:bodyPr/>
                    <a:lstStyle/>
                    <a:p>
                      <a:pPr algn="ctr">
                        <a:lnSpc>
                          <a:spcPct val="150000"/>
                        </a:lnSpc>
                      </a:pPr>
                      <a:r>
                        <a:rPr kumimoji="1" lang="ja-JP" altLang="en-US" sz="1600" dirty="0">
                          <a:latin typeface="メイリオ" panose="020B0604030504040204" pitchFamily="50" charset="-128"/>
                          <a:ea typeface="メイリオ" panose="020B0604030504040204" pitchFamily="50" charset="-128"/>
                        </a:rPr>
                        <a:t>分野</a:t>
                      </a:r>
                    </a:p>
                  </a:txBody>
                  <a:tcPr/>
                </a:tc>
                <a:tc>
                  <a:txBody>
                    <a:bodyPr/>
                    <a:lstStyle/>
                    <a:p>
                      <a:pPr algn="ctr">
                        <a:lnSpc>
                          <a:spcPct val="150000"/>
                        </a:lnSpc>
                      </a:pPr>
                      <a:r>
                        <a:rPr kumimoji="1" lang="ja-JP" altLang="en-US" sz="1600" dirty="0">
                          <a:latin typeface="メイリオ" panose="020B0604030504040204" pitchFamily="50" charset="-128"/>
                          <a:ea typeface="メイリオ" panose="020B0604030504040204" pitchFamily="50" charset="-128"/>
                        </a:rPr>
                        <a:t>詳細</a:t>
                      </a:r>
                    </a:p>
                  </a:txBody>
                  <a:tcPr/>
                </a:tc>
                <a:extLst>
                  <a:ext uri="{0D108BD9-81ED-4DB2-BD59-A6C34878D82A}">
                    <a16:rowId xmlns:a16="http://schemas.microsoft.com/office/drawing/2014/main" val="3312666551"/>
                  </a:ext>
                </a:extLst>
              </a:tr>
              <a:tr h="1728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0" kern="1200" dirty="0" err="1">
                          <a:solidFill>
                            <a:srgbClr val="10243E"/>
                          </a:solidFill>
                          <a:latin typeface="メイリオ" pitchFamily="50"/>
                          <a:ea typeface="メイリオ" pitchFamily="2"/>
                          <a:cs typeface="Calibri" pitchFamily="50"/>
                        </a:rPr>
                        <a:t>PyCaret</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endParaRPr kumimoji="1" lang="ja-JP" altLang="en-US" sz="1600" dirty="0">
                        <a:latin typeface="メイリオ" panose="020B0604030504040204" pitchFamily="50" charset="-128"/>
                        <a:ea typeface="メイリオ" panose="020B0604030504040204" pitchFamily="50" charset="-128"/>
                      </a:endParaRPr>
                    </a:p>
                  </a:txBody>
                  <a:tcPr/>
                </a:tc>
                <a:tc>
                  <a:txBody>
                    <a:bodyPr/>
                    <a:lstStyle/>
                    <a:p>
                      <a:pPr lvl="0">
                        <a:buNone/>
                        <a:defRPr lang="en-US" sz="2400" b="0" i="0" u="none" strike="noStrike">
                          <a:ln>
                            <a:noFill/>
                          </a:ln>
                          <a:solidFill>
                            <a:srgbClr val="555555"/>
                          </a:solidFill>
                          <a:latin typeface="Roboto" pitchFamily="2"/>
                          <a:ea typeface="ＭＳ Ｐゴシック" pitchFamily="2"/>
                          <a:cs typeface="Roboto" pitchFamily="2"/>
                        </a:defRPr>
                      </a:pPr>
                      <a:r>
                        <a:rPr lang="ja-JP" altLang="ja-JP" sz="1600" kern="1200" dirty="0">
                          <a:solidFill>
                            <a:srgbClr val="10243E"/>
                          </a:solidFill>
                          <a:latin typeface="メイリオ" pitchFamily="50"/>
                          <a:ea typeface="メイリオ" pitchFamily="2"/>
                          <a:cs typeface="Calibri" pitchFamily="50"/>
                        </a:rPr>
                        <a:t>最小のコード量で簡単に</a:t>
                      </a:r>
                      <a:r>
                        <a:rPr lang="en-US" altLang="ja-JP" sz="1600" kern="1200" dirty="0">
                          <a:solidFill>
                            <a:srgbClr val="10243E"/>
                          </a:solidFill>
                          <a:latin typeface="メイリオ" pitchFamily="50"/>
                          <a:ea typeface="メイリオ" pitchFamily="2"/>
                          <a:cs typeface="Calibri" pitchFamily="50"/>
                        </a:rPr>
                        <a:t>ML</a:t>
                      </a:r>
                      <a:r>
                        <a:rPr lang="ja-JP" altLang="ja-JP" sz="1600" kern="1200" dirty="0">
                          <a:solidFill>
                            <a:srgbClr val="10243E"/>
                          </a:solidFill>
                          <a:latin typeface="メイリオ" pitchFamily="50"/>
                          <a:ea typeface="メイリオ" pitchFamily="2"/>
                          <a:cs typeface="Calibri" pitchFamily="50"/>
                        </a:rPr>
                        <a:t>処理を実装できる</a:t>
                      </a:r>
                      <a:r>
                        <a:rPr lang="en-US" altLang="ja-JP" sz="1600" kern="1200" dirty="0">
                          <a:solidFill>
                            <a:srgbClr val="10243E"/>
                          </a:solidFill>
                          <a:latin typeface="メイリオ" pitchFamily="50"/>
                          <a:ea typeface="メイリオ" pitchFamily="2"/>
                          <a:cs typeface="Calibri" pitchFamily="50"/>
                        </a:rPr>
                        <a:t>Python</a:t>
                      </a:r>
                      <a:r>
                        <a:rPr lang="ja-JP" altLang="ja-JP" sz="1600" kern="1200" dirty="0">
                          <a:solidFill>
                            <a:srgbClr val="10243E"/>
                          </a:solidFill>
                          <a:latin typeface="メイリオ" pitchFamily="50"/>
                          <a:ea typeface="メイリオ" pitchFamily="2"/>
                          <a:cs typeface="Calibri" pitchFamily="50"/>
                        </a:rPr>
                        <a:t>の機械学習ライブラリ。</a:t>
                      </a:r>
                    </a:p>
                    <a:p>
                      <a:pPr lvl="0">
                        <a:buNone/>
                        <a:defRPr lang="en-US" sz="2400" b="0" i="0" u="none" strike="noStrike">
                          <a:ln>
                            <a:noFill/>
                          </a:ln>
                          <a:solidFill>
                            <a:srgbClr val="555555"/>
                          </a:solidFill>
                          <a:latin typeface="Roboto" pitchFamily="2"/>
                          <a:ea typeface="ＭＳ Ｐゴシック" pitchFamily="2"/>
                          <a:cs typeface="Roboto" pitchFamily="2"/>
                        </a:defRPr>
                      </a:pPr>
                      <a:r>
                        <a:rPr lang="ja-JP" altLang="ja-JP" sz="1600" kern="1200" dirty="0">
                          <a:solidFill>
                            <a:srgbClr val="10243E"/>
                          </a:solidFill>
                          <a:latin typeface="メイリオ" pitchFamily="50"/>
                          <a:ea typeface="メイリオ" pitchFamily="2"/>
                          <a:cs typeface="Calibri" pitchFamily="50"/>
                        </a:rPr>
                        <a:t>分類や回帰、クラスタリング、異常検知などで使われる様々なアルゴリズムを使って精度比較を行い、モデルの可視化、ハイパーパラメータのチューニングを簡単に実行することができる。</a:t>
                      </a:r>
                    </a:p>
                    <a:p>
                      <a:pPr lvl="0">
                        <a:buNone/>
                        <a:defRPr lang="en-US" sz="2400" b="0" i="0" u="none" strike="noStrike">
                          <a:ln>
                            <a:noFill/>
                          </a:ln>
                          <a:solidFill>
                            <a:srgbClr val="555555"/>
                          </a:solidFill>
                          <a:latin typeface="Roboto" pitchFamily="2"/>
                          <a:ea typeface="ＭＳ Ｐゴシック" pitchFamily="2"/>
                          <a:cs typeface="Roboto" pitchFamily="2"/>
                        </a:defRPr>
                      </a:pPr>
                      <a:r>
                        <a:rPr lang="en-US" altLang="ja-JP" sz="1600" kern="1200" dirty="0" err="1">
                          <a:solidFill>
                            <a:srgbClr val="10243E"/>
                          </a:solidFill>
                          <a:latin typeface="メイリオ" pitchFamily="50"/>
                          <a:ea typeface="メイリオ" pitchFamily="2"/>
                          <a:cs typeface="Calibri" pitchFamily="50"/>
                        </a:rPr>
                        <a:t>PyCaret</a:t>
                      </a:r>
                      <a:r>
                        <a:rPr lang="ja-JP" altLang="ja-JP" sz="1600" kern="1200" dirty="0">
                          <a:solidFill>
                            <a:srgbClr val="10243E"/>
                          </a:solidFill>
                          <a:latin typeface="メイリオ" pitchFamily="50"/>
                          <a:ea typeface="メイリオ" pitchFamily="2"/>
                          <a:cs typeface="Calibri" pitchFamily="50"/>
                        </a:rPr>
                        <a:t>は内部的には</a:t>
                      </a:r>
                      <a:r>
                        <a:rPr lang="en-US" altLang="ja-JP" sz="1600" kern="1200" dirty="0" err="1">
                          <a:solidFill>
                            <a:srgbClr val="10243E"/>
                          </a:solidFill>
                          <a:latin typeface="メイリオ" pitchFamily="50"/>
                          <a:ea typeface="メイリオ" pitchFamily="2"/>
                          <a:cs typeface="Calibri" pitchFamily="50"/>
                        </a:rPr>
                        <a:t>scikit</a:t>
                      </a:r>
                      <a:r>
                        <a:rPr lang="en-US" altLang="ja-JP" sz="1600" kern="1200" dirty="0">
                          <a:solidFill>
                            <a:srgbClr val="10243E"/>
                          </a:solidFill>
                          <a:latin typeface="メイリオ" pitchFamily="50"/>
                          <a:ea typeface="メイリオ" pitchFamily="2"/>
                          <a:cs typeface="Calibri" pitchFamily="50"/>
                        </a:rPr>
                        <a:t>-learn</a:t>
                      </a:r>
                      <a:r>
                        <a:rPr lang="ja-JP" altLang="ja-JP" sz="1600" kern="1200" dirty="0">
                          <a:solidFill>
                            <a:srgbClr val="10243E"/>
                          </a:solidFill>
                          <a:latin typeface="メイリオ" pitchFamily="50"/>
                          <a:ea typeface="メイリオ" pitchFamily="2"/>
                          <a:cs typeface="Calibri" pitchFamily="50"/>
                        </a:rPr>
                        <a:t>、</a:t>
                      </a:r>
                      <a:r>
                        <a:rPr lang="en-US" altLang="ja-JP" sz="1600" kern="1200" dirty="0" err="1">
                          <a:solidFill>
                            <a:srgbClr val="10243E"/>
                          </a:solidFill>
                          <a:latin typeface="メイリオ" pitchFamily="50"/>
                          <a:ea typeface="メイリオ" pitchFamily="2"/>
                          <a:cs typeface="Calibri" pitchFamily="50"/>
                        </a:rPr>
                        <a:t>XGBoost</a:t>
                      </a:r>
                      <a:r>
                        <a:rPr lang="ja-JP" altLang="ja-JP" sz="1600" kern="1200" dirty="0">
                          <a:solidFill>
                            <a:srgbClr val="10243E"/>
                          </a:solidFill>
                          <a:latin typeface="メイリオ" pitchFamily="50"/>
                          <a:ea typeface="メイリオ" pitchFamily="2"/>
                          <a:cs typeface="Calibri" pitchFamily="50"/>
                        </a:rPr>
                        <a:t>、</a:t>
                      </a:r>
                      <a:r>
                        <a:rPr lang="en-US" altLang="ja-JP" sz="1600" kern="1200" dirty="0">
                          <a:solidFill>
                            <a:srgbClr val="10243E"/>
                          </a:solidFill>
                          <a:latin typeface="メイリオ" pitchFamily="50"/>
                          <a:ea typeface="メイリオ" pitchFamily="2"/>
                          <a:cs typeface="Calibri" pitchFamily="50"/>
                        </a:rPr>
                        <a:t>Microsoft </a:t>
                      </a:r>
                      <a:r>
                        <a:rPr lang="en-US" altLang="ja-JP" sz="1600" kern="1200" dirty="0" err="1">
                          <a:solidFill>
                            <a:srgbClr val="10243E"/>
                          </a:solidFill>
                          <a:latin typeface="メイリオ" pitchFamily="50"/>
                          <a:ea typeface="メイリオ" pitchFamily="2"/>
                          <a:cs typeface="Calibri" pitchFamily="50"/>
                        </a:rPr>
                        <a:t>LightGBM</a:t>
                      </a:r>
                      <a:r>
                        <a:rPr lang="ja-JP" altLang="ja-JP" sz="1600" kern="1200" dirty="0">
                          <a:solidFill>
                            <a:srgbClr val="10243E"/>
                          </a:solidFill>
                          <a:latin typeface="メイリオ" pitchFamily="50"/>
                          <a:ea typeface="メイリオ" pitchFamily="2"/>
                          <a:cs typeface="Calibri" pitchFamily="50"/>
                        </a:rPr>
                        <a:t>、</a:t>
                      </a:r>
                      <a:r>
                        <a:rPr lang="en-US" altLang="ja-JP" sz="1600" kern="1200" dirty="0" err="1">
                          <a:solidFill>
                            <a:srgbClr val="10243E"/>
                          </a:solidFill>
                          <a:latin typeface="メイリオ" pitchFamily="50"/>
                          <a:ea typeface="メイリオ" pitchFamily="2"/>
                          <a:cs typeface="Calibri" pitchFamily="50"/>
                        </a:rPr>
                        <a:t>spaCy</a:t>
                      </a:r>
                      <a:r>
                        <a:rPr lang="ja-JP" altLang="ja-JP" sz="1600" kern="1200" dirty="0">
                          <a:solidFill>
                            <a:srgbClr val="10243E"/>
                          </a:solidFill>
                          <a:latin typeface="メイリオ" pitchFamily="50"/>
                          <a:ea typeface="メイリオ" pitchFamily="2"/>
                          <a:cs typeface="Calibri" pitchFamily="50"/>
                        </a:rPr>
                        <a:t>など、いくつかの機械学習ライブラリとフレームワークを使って実装されています。</a:t>
                      </a:r>
                    </a:p>
                  </a:txBody>
                  <a:tcPr/>
                </a:tc>
                <a:extLst>
                  <a:ext uri="{0D108BD9-81ED-4DB2-BD59-A6C34878D82A}">
                    <a16:rowId xmlns:a16="http://schemas.microsoft.com/office/drawing/2014/main" val="2394075621"/>
                  </a:ext>
                </a:extLst>
              </a:tr>
            </a:tbl>
          </a:graphicData>
        </a:graphic>
      </p:graphicFrame>
      <p:sp>
        <p:nvSpPr>
          <p:cNvPr id="4" name="テキスト プレースホルダー 3">
            <a:extLst>
              <a:ext uri="{FF2B5EF4-FFF2-40B4-BE49-F238E27FC236}">
                <a16:creationId xmlns:a16="http://schemas.microsoft.com/office/drawing/2014/main" id="{4E797773-09B0-47FA-B01E-CF5D1318A6A1}"/>
              </a:ext>
            </a:extLst>
          </p:cNvPr>
          <p:cNvSpPr>
            <a:spLocks noGrp="1"/>
          </p:cNvSpPr>
          <p:nvPr>
            <p:ph type="body" sz="quarter" idx="10"/>
          </p:nvPr>
        </p:nvSpPr>
        <p:spPr>
          <a:xfrm>
            <a:off x="191344" y="836712"/>
            <a:ext cx="11716791" cy="504056"/>
          </a:xfrm>
        </p:spPr>
        <p:txBody>
          <a:bodyPr/>
          <a:lstStyle/>
          <a:p>
            <a:pPr>
              <a:lnSpc>
                <a:spcPct val="150000"/>
              </a:lnSpc>
            </a:pPr>
            <a:r>
              <a:rPr kumimoji="1" lang="ja-JP" altLang="en-US" b="1" dirty="0"/>
              <a:t>主なライブラリの種類</a:t>
            </a:r>
          </a:p>
        </p:txBody>
      </p:sp>
    </p:spTree>
    <p:extLst>
      <p:ext uri="{BB962C8B-B14F-4D97-AF65-F5344CB8AC3E}">
        <p14:creationId xmlns:p14="http://schemas.microsoft.com/office/powerpoint/2010/main" val="61572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821C84-F9A6-440B-A86D-C57A189A23B7}"/>
              </a:ext>
            </a:extLst>
          </p:cNvPr>
          <p:cNvSpPr>
            <a:spLocks noGrp="1"/>
          </p:cNvSpPr>
          <p:nvPr>
            <p:ph type="title"/>
          </p:nvPr>
        </p:nvSpPr>
        <p:spPr/>
        <p:txBody>
          <a:bodyPr/>
          <a:lstStyle/>
          <a:p>
            <a:r>
              <a:rPr lang="ja-JP" altLang="en-US" sz="1800" dirty="0"/>
              <a:t>ライブラリ編</a:t>
            </a:r>
            <a:endParaRPr kumimoji="1" lang="ja-JP" altLang="en-US" sz="1800" dirty="0"/>
          </a:p>
        </p:txBody>
      </p:sp>
      <p:sp>
        <p:nvSpPr>
          <p:cNvPr id="3" name="テキスト ボックス 2">
            <a:extLst>
              <a:ext uri="{FF2B5EF4-FFF2-40B4-BE49-F238E27FC236}">
                <a16:creationId xmlns:a16="http://schemas.microsoft.com/office/drawing/2014/main" id="{5762F888-DCE3-4024-8DE7-08E10AA78637}"/>
              </a:ext>
            </a:extLst>
          </p:cNvPr>
          <p:cNvSpPr txBox="1"/>
          <p:nvPr/>
        </p:nvSpPr>
        <p:spPr>
          <a:xfrm>
            <a:off x="191344" y="1340768"/>
            <a:ext cx="11716790" cy="1846659"/>
          </a:xfrm>
          <a:prstGeom prst="rect">
            <a:avLst/>
          </a:prstGeom>
          <a:noFill/>
        </p:spPr>
        <p:txBody>
          <a:bodyPr wrap="square" rtlCol="0">
            <a:spAutoFit/>
          </a:bodyPr>
          <a:lstStyle/>
          <a:p>
            <a:pPr lvl="0">
              <a:defRPr lang="en-US" sz="2400" b="0" i="0" u="none" strike="noStrike">
                <a:ln>
                  <a:noFill/>
                </a:ln>
                <a:solidFill>
                  <a:srgbClr val="555555"/>
                </a:solidFill>
                <a:latin typeface="Roboto" pitchFamily="2"/>
                <a:ea typeface="ＭＳ Ｐゴシック" pitchFamily="2"/>
                <a:cs typeface="Roboto" pitchFamily="2"/>
              </a:defRPr>
            </a:pPr>
            <a:endParaRPr lang="en-US" altLang="ja-JP" sz="2000" dirty="0">
              <a:solidFill>
                <a:srgbClr val="10243E"/>
              </a:solidFill>
              <a:latin typeface="メイリオ" pitchFamily="50"/>
              <a:ea typeface="メイリオ" pitchFamily="2"/>
              <a:cs typeface="Calibri" pitchFamily="50"/>
            </a:endParaRPr>
          </a:p>
          <a:p>
            <a:pPr lvl="0">
              <a:defRPr lang="en-US" sz="2400" b="0" i="0" u="none" strike="noStrike">
                <a:ln>
                  <a:noFill/>
                </a:ln>
                <a:solidFill>
                  <a:srgbClr val="555555"/>
                </a:solidFill>
                <a:latin typeface="Roboto" pitchFamily="2"/>
                <a:ea typeface="ＭＳ Ｐゴシック" pitchFamily="2"/>
                <a:cs typeface="Roboto" pitchFamily="2"/>
              </a:defRPr>
            </a:pPr>
            <a:r>
              <a:rPr lang="ja-JP" altLang="ja-JP" sz="2000" dirty="0">
                <a:solidFill>
                  <a:srgbClr val="10243E"/>
                </a:solidFill>
                <a:latin typeface="メイリオ" pitchFamily="50"/>
                <a:ea typeface="メイリオ" pitchFamily="2"/>
                <a:cs typeface="Calibri" pitchFamily="50"/>
              </a:rPr>
              <a:t>１．データ加工</a:t>
            </a:r>
          </a:p>
          <a:p>
            <a:pPr lvl="0">
              <a:defRPr lang="en-US" sz="2400" b="0" i="0" u="none" strike="noStrike">
                <a:ln>
                  <a:noFill/>
                </a:ln>
                <a:solidFill>
                  <a:srgbClr val="555555"/>
                </a:solidFill>
                <a:latin typeface="Roboto" pitchFamily="2"/>
                <a:ea typeface="ＭＳ Ｐゴシック" pitchFamily="2"/>
                <a:cs typeface="Roboto" pitchFamily="2"/>
              </a:defRPr>
            </a:pPr>
            <a:r>
              <a:rPr lang="ja-JP" altLang="ja-JP" sz="2000" dirty="0">
                <a:solidFill>
                  <a:srgbClr val="10243E"/>
                </a:solidFill>
                <a:latin typeface="メイリオ" pitchFamily="50"/>
                <a:ea typeface="メイリオ" pitchFamily="2"/>
                <a:cs typeface="Calibri" pitchFamily="50"/>
              </a:rPr>
              <a:t>　</a:t>
            </a:r>
            <a:r>
              <a:rPr lang="ja-JP" altLang="ja-JP" sz="1600" dirty="0">
                <a:solidFill>
                  <a:srgbClr val="10243E"/>
                </a:solidFill>
                <a:latin typeface="メイリオ" pitchFamily="50"/>
                <a:ea typeface="メイリオ" pitchFamily="2"/>
                <a:cs typeface="Calibri" pitchFamily="50"/>
              </a:rPr>
              <a:t>欠損値確認</a:t>
            </a:r>
            <a:r>
              <a:rPr lang="en-US" altLang="ja-JP" sz="1600" dirty="0">
                <a:solidFill>
                  <a:srgbClr val="10243E"/>
                </a:solidFill>
                <a:latin typeface="メイリオ" pitchFamily="50"/>
                <a:ea typeface="メイリオ" pitchFamily="2"/>
                <a:cs typeface="Calibri" pitchFamily="50"/>
              </a:rPr>
              <a:t>/</a:t>
            </a:r>
            <a:r>
              <a:rPr lang="ja-JP" altLang="ja-JP" sz="1600" dirty="0">
                <a:solidFill>
                  <a:srgbClr val="10243E"/>
                </a:solidFill>
                <a:latin typeface="メイリオ" pitchFamily="50"/>
                <a:ea typeface="メイリオ" pitchFamily="2"/>
                <a:cs typeface="Calibri" pitchFamily="50"/>
              </a:rPr>
              <a:t>補完：中央値で埋める、欠損値が半分を超えていて統計データとして問題があるので使わない</a:t>
            </a:r>
            <a:r>
              <a:rPr lang="en-US" altLang="ja-JP" sz="1600" dirty="0">
                <a:solidFill>
                  <a:srgbClr val="10243E"/>
                </a:solidFill>
                <a:latin typeface="メイリオ" pitchFamily="50"/>
                <a:ea typeface="メイリオ" pitchFamily="2"/>
                <a:cs typeface="Calibri" pitchFamily="50"/>
              </a:rPr>
              <a:t>etc...</a:t>
            </a:r>
          </a:p>
          <a:p>
            <a:pPr lvl="0">
              <a:defRPr lang="en-US" sz="2400" b="0" i="0" u="none" strike="noStrike">
                <a:ln>
                  <a:noFill/>
                </a:ln>
                <a:solidFill>
                  <a:srgbClr val="555555"/>
                </a:solidFill>
                <a:latin typeface="Roboto" pitchFamily="2"/>
                <a:ea typeface="ＭＳ Ｐゴシック" pitchFamily="2"/>
                <a:cs typeface="Roboto" pitchFamily="2"/>
              </a:defRPr>
            </a:pPr>
            <a:r>
              <a:rPr lang="ja-JP" altLang="ja-JP" sz="1600" dirty="0">
                <a:solidFill>
                  <a:srgbClr val="10243E"/>
                </a:solidFill>
                <a:latin typeface="メイリオ" pitchFamily="50"/>
                <a:ea typeface="メイリオ" pitchFamily="2"/>
                <a:cs typeface="Calibri" pitchFamily="50"/>
              </a:rPr>
              <a:t>　数値化されっていないデータの数値化）</a:t>
            </a:r>
          </a:p>
          <a:p>
            <a:pPr lvl="0">
              <a:defRPr lang="en-US" sz="2400" b="0" i="0" u="none" strike="noStrike">
                <a:ln>
                  <a:noFill/>
                </a:ln>
                <a:solidFill>
                  <a:srgbClr val="555555"/>
                </a:solidFill>
                <a:latin typeface="Roboto" pitchFamily="2"/>
                <a:ea typeface="ＭＳ Ｐゴシック" pitchFamily="2"/>
                <a:cs typeface="Roboto" pitchFamily="2"/>
              </a:defRPr>
            </a:pPr>
            <a:endParaRPr lang="en-US" altLang="ja-JP" sz="2000" dirty="0">
              <a:solidFill>
                <a:srgbClr val="10243E"/>
              </a:solidFill>
              <a:latin typeface="メイリオ" pitchFamily="50"/>
              <a:ea typeface="メイリオ" pitchFamily="2"/>
              <a:cs typeface="Calibri" pitchFamily="50"/>
            </a:endParaRPr>
          </a:p>
          <a:p>
            <a:endParaRPr kumimoji="1" lang="ja-JP" altLang="en-US" dirty="0"/>
          </a:p>
        </p:txBody>
      </p:sp>
      <p:pic>
        <p:nvPicPr>
          <p:cNvPr id="6" name="図 5">
            <a:extLst>
              <a:ext uri="{FF2B5EF4-FFF2-40B4-BE49-F238E27FC236}">
                <a16:creationId xmlns:a16="http://schemas.microsoft.com/office/drawing/2014/main" id="{C8359F64-64CF-4D7C-A70D-C7F0CFDA9ED9}"/>
              </a:ext>
            </a:extLst>
          </p:cNvPr>
          <p:cNvPicPr>
            <a:picLocks noChangeAspect="1"/>
          </p:cNvPicPr>
          <p:nvPr/>
        </p:nvPicPr>
        <p:blipFill rotWithShape="1">
          <a:blip r:embed="rId2">
            <a:lum/>
            <a:alphaModFix/>
          </a:blip>
          <a:srcRect l="26613" t="20879" r="32327" b="4478"/>
          <a:stretch/>
        </p:blipFill>
        <p:spPr>
          <a:xfrm>
            <a:off x="7032104" y="2492896"/>
            <a:ext cx="4397025" cy="3715079"/>
          </a:xfrm>
          <a:prstGeom prst="rect">
            <a:avLst/>
          </a:prstGeom>
          <a:noFill/>
          <a:ln>
            <a:noFill/>
          </a:ln>
        </p:spPr>
      </p:pic>
      <p:sp>
        <p:nvSpPr>
          <p:cNvPr id="7" name="テキスト プレースホルダー 3">
            <a:extLst>
              <a:ext uri="{FF2B5EF4-FFF2-40B4-BE49-F238E27FC236}">
                <a16:creationId xmlns:a16="http://schemas.microsoft.com/office/drawing/2014/main" id="{3F67D22F-BB6C-4A92-AA19-30D43BA4C4A0}"/>
              </a:ext>
            </a:extLst>
          </p:cNvPr>
          <p:cNvSpPr>
            <a:spLocks noGrp="1"/>
          </p:cNvSpPr>
          <p:nvPr>
            <p:ph type="body" sz="quarter" idx="10"/>
          </p:nvPr>
        </p:nvSpPr>
        <p:spPr>
          <a:xfrm>
            <a:off x="191344" y="836712"/>
            <a:ext cx="11716791" cy="504056"/>
          </a:xfrm>
        </p:spPr>
        <p:txBody>
          <a:bodyPr/>
          <a:lstStyle/>
          <a:p>
            <a:pPr>
              <a:defRPr lang="en-US" sz="2400" b="0" i="0" u="none" strike="noStrike">
                <a:ln>
                  <a:noFill/>
                </a:ln>
                <a:solidFill>
                  <a:srgbClr val="555555"/>
                </a:solidFill>
                <a:latin typeface="Roboto" pitchFamily="2"/>
                <a:ea typeface="ＭＳ Ｐゴシック" pitchFamily="2"/>
                <a:cs typeface="Roboto" pitchFamily="2"/>
              </a:defRPr>
            </a:pPr>
            <a:r>
              <a:rPr lang="en-US" altLang="ja-JP" dirty="0" err="1">
                <a:solidFill>
                  <a:srgbClr val="10243E"/>
                </a:solidFill>
                <a:latin typeface="メイリオ" pitchFamily="50"/>
                <a:ea typeface="メイリオ" pitchFamily="2"/>
                <a:cs typeface="Calibri" pitchFamily="50"/>
              </a:rPr>
              <a:t>Scikit</a:t>
            </a:r>
            <a:r>
              <a:rPr lang="en-US" altLang="ja-JP" dirty="0">
                <a:solidFill>
                  <a:srgbClr val="10243E"/>
                </a:solidFill>
                <a:latin typeface="メイリオ" pitchFamily="50"/>
                <a:ea typeface="メイリオ" pitchFamily="2"/>
                <a:cs typeface="Calibri" pitchFamily="50"/>
              </a:rPr>
              <a:t>-learn</a:t>
            </a:r>
            <a:r>
              <a:rPr lang="ja-JP" altLang="en-US" dirty="0">
                <a:solidFill>
                  <a:srgbClr val="10243E"/>
                </a:solidFill>
                <a:latin typeface="メイリオ" pitchFamily="50"/>
                <a:ea typeface="メイリオ" pitchFamily="2"/>
                <a:cs typeface="Calibri" pitchFamily="50"/>
              </a:rPr>
              <a:t>　</a:t>
            </a:r>
            <a:r>
              <a:rPr lang="ja-JP" altLang="ja-JP" sz="1600" dirty="0">
                <a:solidFill>
                  <a:srgbClr val="10243E"/>
                </a:solidFill>
                <a:latin typeface="メイリオ" pitchFamily="50"/>
                <a:ea typeface="メイリオ" pitchFamily="2"/>
                <a:cs typeface="Calibri" pitchFamily="50"/>
              </a:rPr>
              <a:t>タイタニックデータを使って、生存者の予測をする</a:t>
            </a:r>
          </a:p>
          <a:p>
            <a:pPr lvl="0">
              <a:defRPr lang="en-US" sz="2400" b="0" i="0" u="none" strike="noStrike">
                <a:ln>
                  <a:noFill/>
                </a:ln>
                <a:solidFill>
                  <a:srgbClr val="555555"/>
                </a:solidFill>
                <a:latin typeface="Roboto" pitchFamily="2"/>
                <a:ea typeface="ＭＳ Ｐゴシック" pitchFamily="2"/>
                <a:cs typeface="Roboto" pitchFamily="2"/>
              </a:defRPr>
            </a:pPr>
            <a:endParaRPr lang="en-US" altLang="ja-JP" dirty="0">
              <a:solidFill>
                <a:srgbClr val="10243E"/>
              </a:solidFill>
              <a:latin typeface="メイリオ" pitchFamily="50"/>
              <a:ea typeface="メイリオ" pitchFamily="2"/>
              <a:cs typeface="Calibri" pitchFamily="50"/>
            </a:endParaRPr>
          </a:p>
        </p:txBody>
      </p:sp>
      <p:sp>
        <p:nvSpPr>
          <p:cNvPr id="8" name="テキスト ボックス 7">
            <a:extLst>
              <a:ext uri="{FF2B5EF4-FFF2-40B4-BE49-F238E27FC236}">
                <a16:creationId xmlns:a16="http://schemas.microsoft.com/office/drawing/2014/main" id="{503A2D46-CCB7-4AE5-9927-8DA4929BEA07}"/>
              </a:ext>
            </a:extLst>
          </p:cNvPr>
          <p:cNvSpPr txBox="1"/>
          <p:nvPr/>
        </p:nvSpPr>
        <p:spPr>
          <a:xfrm>
            <a:off x="191344" y="2924944"/>
            <a:ext cx="6361755" cy="923330"/>
          </a:xfrm>
          <a:prstGeom prst="rect">
            <a:avLst/>
          </a:prstGeom>
          <a:noFill/>
        </p:spPr>
        <p:txBody>
          <a:bodyPr wrap="square" rtlCol="0">
            <a:spAutoFit/>
          </a:bodyPr>
          <a:lstStyle/>
          <a:p>
            <a:r>
              <a:rPr lang="ja-JP" altLang="ja-JP" dirty="0">
                <a:solidFill>
                  <a:srgbClr val="10243E"/>
                </a:solidFill>
                <a:latin typeface="メイリオ" pitchFamily="50"/>
                <a:ea typeface="メイリオ" pitchFamily="2"/>
                <a:cs typeface="Calibri" pitchFamily="50"/>
              </a:rPr>
              <a:t>２．ヒートマップを作成して</a:t>
            </a:r>
            <a:r>
              <a:rPr lang="ja-JP" altLang="en-US" dirty="0">
                <a:solidFill>
                  <a:srgbClr val="10243E"/>
                </a:solidFill>
                <a:latin typeface="メイリオ" pitchFamily="50"/>
                <a:ea typeface="メイリオ" pitchFamily="2"/>
                <a:cs typeface="Calibri" pitchFamily="50"/>
              </a:rPr>
              <a:t>説明</a:t>
            </a:r>
            <a:r>
              <a:rPr lang="ja-JP" altLang="ja-JP" dirty="0">
                <a:solidFill>
                  <a:srgbClr val="10243E"/>
                </a:solidFill>
                <a:latin typeface="メイリオ" pitchFamily="50"/>
                <a:ea typeface="メイリオ" pitchFamily="2"/>
                <a:cs typeface="Calibri" pitchFamily="50"/>
              </a:rPr>
              <a:t>変数</a:t>
            </a:r>
            <a:r>
              <a:rPr lang="en-US" altLang="ja-JP" dirty="0">
                <a:solidFill>
                  <a:srgbClr val="10243E"/>
                </a:solidFill>
                <a:latin typeface="メイリオ" pitchFamily="50"/>
                <a:ea typeface="メイリオ" pitchFamily="2"/>
                <a:cs typeface="Calibri" pitchFamily="50"/>
              </a:rPr>
              <a:t>(</a:t>
            </a:r>
            <a:r>
              <a:rPr lang="ja-JP" altLang="en-US" dirty="0">
                <a:solidFill>
                  <a:srgbClr val="10243E"/>
                </a:solidFill>
                <a:latin typeface="メイリオ" pitchFamily="50"/>
                <a:ea typeface="メイリオ" pitchFamily="2"/>
                <a:cs typeface="Calibri" pitchFamily="50"/>
              </a:rPr>
              <a:t>ｘ</a:t>
            </a:r>
            <a:r>
              <a:rPr lang="en-US" altLang="ja-JP" dirty="0">
                <a:solidFill>
                  <a:srgbClr val="10243E"/>
                </a:solidFill>
                <a:latin typeface="メイリオ" pitchFamily="50"/>
                <a:ea typeface="メイリオ" pitchFamily="2"/>
                <a:cs typeface="Calibri" pitchFamily="50"/>
              </a:rPr>
              <a:t>)</a:t>
            </a:r>
            <a:r>
              <a:rPr lang="ja-JP" altLang="ja-JP" dirty="0">
                <a:solidFill>
                  <a:srgbClr val="10243E"/>
                </a:solidFill>
                <a:latin typeface="メイリオ" pitchFamily="50"/>
                <a:ea typeface="メイリオ" pitchFamily="2"/>
                <a:cs typeface="Calibri" pitchFamily="50"/>
              </a:rPr>
              <a:t>間の相関を確認する</a:t>
            </a:r>
            <a:r>
              <a:rPr lang="ja-JP" altLang="en-US" dirty="0">
                <a:solidFill>
                  <a:srgbClr val="10243E"/>
                </a:solidFill>
                <a:latin typeface="メイリオ" pitchFamily="50"/>
                <a:ea typeface="メイリオ" pitchFamily="2"/>
                <a:cs typeface="Calibri" pitchFamily="50"/>
              </a:rPr>
              <a:t>。</a:t>
            </a:r>
            <a:endParaRPr lang="ja-JP" altLang="ja-JP" dirty="0">
              <a:solidFill>
                <a:srgbClr val="10243E"/>
              </a:solidFill>
              <a:latin typeface="メイリオ" pitchFamily="50"/>
              <a:ea typeface="メイリオ" pitchFamily="2"/>
              <a:cs typeface="Calibri" pitchFamily="50"/>
            </a:endParaRPr>
          </a:p>
          <a:p>
            <a:endParaRPr kumimoji="1" lang="ja-JP" altLang="en-US" dirty="0"/>
          </a:p>
        </p:txBody>
      </p:sp>
      <p:sp>
        <p:nvSpPr>
          <p:cNvPr id="4" name="正方形/長方形 3">
            <a:extLst>
              <a:ext uri="{FF2B5EF4-FFF2-40B4-BE49-F238E27FC236}">
                <a16:creationId xmlns:a16="http://schemas.microsoft.com/office/drawing/2014/main" id="{C35C0B0A-6576-4A8D-942B-2F9005D2AD57}"/>
              </a:ext>
            </a:extLst>
          </p:cNvPr>
          <p:cNvSpPr/>
          <p:nvPr/>
        </p:nvSpPr>
        <p:spPr bwMode="auto">
          <a:xfrm flipV="1">
            <a:off x="7608168" y="6021288"/>
            <a:ext cx="360000" cy="144017"/>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10" name="正方形/長方形 9">
            <a:extLst>
              <a:ext uri="{FF2B5EF4-FFF2-40B4-BE49-F238E27FC236}">
                <a16:creationId xmlns:a16="http://schemas.microsoft.com/office/drawing/2014/main" id="{90E10BC0-D330-4554-8880-141A54370677}"/>
              </a:ext>
            </a:extLst>
          </p:cNvPr>
          <p:cNvSpPr/>
          <p:nvPr/>
        </p:nvSpPr>
        <p:spPr bwMode="auto">
          <a:xfrm flipV="1">
            <a:off x="7612002" y="5272739"/>
            <a:ext cx="360000" cy="3600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11" name="正方形/長方形 10">
            <a:extLst>
              <a:ext uri="{FF2B5EF4-FFF2-40B4-BE49-F238E27FC236}">
                <a16:creationId xmlns:a16="http://schemas.microsoft.com/office/drawing/2014/main" id="{2CD87A62-6010-496A-B570-5F9A4855C9CB}"/>
              </a:ext>
            </a:extLst>
          </p:cNvPr>
          <p:cNvSpPr/>
          <p:nvPr/>
        </p:nvSpPr>
        <p:spPr bwMode="auto">
          <a:xfrm flipV="1">
            <a:off x="7612002" y="3720030"/>
            <a:ext cx="360000" cy="3600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12" name="正方形/長方形 11">
            <a:extLst>
              <a:ext uri="{FF2B5EF4-FFF2-40B4-BE49-F238E27FC236}">
                <a16:creationId xmlns:a16="http://schemas.microsoft.com/office/drawing/2014/main" id="{90EA2F12-1446-4E61-8ED9-3AAEB8D0F433}"/>
              </a:ext>
            </a:extLst>
          </p:cNvPr>
          <p:cNvSpPr/>
          <p:nvPr/>
        </p:nvSpPr>
        <p:spPr bwMode="auto">
          <a:xfrm flipV="1">
            <a:off x="7611961" y="3331483"/>
            <a:ext cx="360041" cy="3600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588793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417A9677-FDAC-4B83-BF85-95D32AA68212}"/>
              </a:ext>
            </a:extLst>
          </p:cNvPr>
          <p:cNvSpPr txBox="1">
            <a:spLocks/>
          </p:cNvSpPr>
          <p:nvPr/>
        </p:nvSpPr>
        <p:spPr>
          <a:xfrm>
            <a:off x="191344" y="237624"/>
            <a:ext cx="10513169" cy="432048"/>
          </a:xfrm>
          <a:prstGeom prst="rect">
            <a:avLst/>
          </a:prstGeom>
        </p:spPr>
        <p:txBody>
          <a:bodyPr/>
          <a:lstStyle>
            <a:lvl1pPr algn="ctr" rtl="0" eaLnBrk="1" fontAlgn="base" hangingPunct="1">
              <a:spcBef>
                <a:spcPct val="0"/>
              </a:spcBef>
              <a:spcAft>
                <a:spcPct val="0"/>
              </a:spcAft>
              <a:defRPr kumimoji="1" sz="44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ja-JP" altLang="en-US" sz="2000" dirty="0"/>
              <a:t>ライブラリ編</a:t>
            </a:r>
            <a:endParaRPr lang="ja-JP" altLang="en-US" sz="2000" kern="0" dirty="0"/>
          </a:p>
        </p:txBody>
      </p:sp>
      <p:grpSp>
        <p:nvGrpSpPr>
          <p:cNvPr id="3" name="グループ化 2">
            <a:extLst>
              <a:ext uri="{FF2B5EF4-FFF2-40B4-BE49-F238E27FC236}">
                <a16:creationId xmlns:a16="http://schemas.microsoft.com/office/drawing/2014/main" id="{6E542E59-9E06-47BF-994A-53BFE0B93DB6}"/>
              </a:ext>
            </a:extLst>
          </p:cNvPr>
          <p:cNvGrpSpPr/>
          <p:nvPr/>
        </p:nvGrpSpPr>
        <p:grpSpPr>
          <a:xfrm>
            <a:off x="176591" y="836712"/>
            <a:ext cx="9505056" cy="3312368"/>
            <a:chOff x="479376" y="908720"/>
            <a:chExt cx="11206876" cy="4320480"/>
          </a:xfrm>
        </p:grpSpPr>
        <p:pic>
          <p:nvPicPr>
            <p:cNvPr id="4" name="図 3">
              <a:extLst>
                <a:ext uri="{FF2B5EF4-FFF2-40B4-BE49-F238E27FC236}">
                  <a16:creationId xmlns:a16="http://schemas.microsoft.com/office/drawing/2014/main" id="{B28A2CAD-A9BF-469A-B942-C764E738D700}"/>
                </a:ext>
              </a:extLst>
            </p:cNvPr>
            <p:cNvPicPr>
              <a:picLocks noChangeAspect="1"/>
            </p:cNvPicPr>
            <p:nvPr/>
          </p:nvPicPr>
          <p:blipFill rotWithShape="1">
            <a:blip r:embed="rId3">
              <a:lum/>
              <a:alphaModFix/>
            </a:blip>
            <a:srcRect l="22212" t="31494"/>
            <a:stretch/>
          </p:blipFill>
          <p:spPr>
            <a:xfrm>
              <a:off x="479376" y="908720"/>
              <a:ext cx="11206876" cy="4320480"/>
            </a:xfrm>
            <a:prstGeom prst="rect">
              <a:avLst/>
            </a:prstGeom>
            <a:noFill/>
            <a:ln>
              <a:noFill/>
            </a:ln>
          </p:spPr>
        </p:pic>
        <p:sp>
          <p:nvSpPr>
            <p:cNvPr id="7" name="正方形/長方形 6">
              <a:extLst>
                <a:ext uri="{FF2B5EF4-FFF2-40B4-BE49-F238E27FC236}">
                  <a16:creationId xmlns:a16="http://schemas.microsoft.com/office/drawing/2014/main" id="{5065E5CA-9D1F-4612-84E5-6CC4BD5C675E}"/>
                </a:ext>
              </a:extLst>
            </p:cNvPr>
            <p:cNvSpPr/>
            <p:nvPr/>
          </p:nvSpPr>
          <p:spPr bwMode="auto">
            <a:xfrm flipV="1">
              <a:off x="2135560" y="2996952"/>
              <a:ext cx="1656184" cy="1800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grpSp>
      <p:sp>
        <p:nvSpPr>
          <p:cNvPr id="8" name="テキスト プレースホルダー 3">
            <a:extLst>
              <a:ext uri="{FF2B5EF4-FFF2-40B4-BE49-F238E27FC236}">
                <a16:creationId xmlns:a16="http://schemas.microsoft.com/office/drawing/2014/main" id="{C1854EFE-A455-43BA-ABE7-7128798953DD}"/>
              </a:ext>
            </a:extLst>
          </p:cNvPr>
          <p:cNvSpPr txBox="1">
            <a:spLocks/>
          </p:cNvSpPr>
          <p:nvPr/>
        </p:nvSpPr>
        <p:spPr>
          <a:xfrm>
            <a:off x="185386" y="4163905"/>
            <a:ext cx="3733812" cy="432048"/>
          </a:xfrm>
          <a:prstGeom prst="rect">
            <a:avLst/>
          </a:prstGeom>
        </p:spPr>
        <p:txBody>
          <a:bodyPr/>
          <a:lstStyle>
            <a:lvl1pPr marL="342900" indent="-342900" algn="l" rtl="0" eaLnBrk="1" fontAlgn="base" hangingPunct="1">
              <a:spcBef>
                <a:spcPct val="20000"/>
              </a:spcBef>
              <a:spcAft>
                <a:spcPct val="0"/>
              </a:spcAft>
              <a:buClr>
                <a:srgbClr val="FF0000"/>
              </a:buClr>
              <a:buSzPct val="75000"/>
              <a:buFont typeface="Wingdings" pitchFamily="2" charset="2"/>
              <a:buChar char="p"/>
              <a:defRPr kumimoji="1"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800">
                <a:solidFill>
                  <a:schemeClr val="tx1"/>
                </a:solidFill>
                <a:latin typeface="+mn-ea"/>
                <a:ea typeface="+mn-ea"/>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800">
                <a:solidFill>
                  <a:schemeClr val="tx1"/>
                </a:solidFill>
                <a:latin typeface="+mn-ea"/>
                <a:ea typeface="+mn-ea"/>
              </a:defRPr>
            </a:lvl3pPr>
            <a:lvl4pPr marL="1600200" indent="-228600" algn="l" rtl="0" eaLnBrk="1" fontAlgn="base" hangingPunct="1">
              <a:spcBef>
                <a:spcPct val="20000"/>
              </a:spcBef>
              <a:spcAft>
                <a:spcPct val="0"/>
              </a:spcAft>
              <a:buClr>
                <a:schemeClr val="bg2"/>
              </a:buClr>
              <a:buFont typeface="Wingdings" pitchFamily="2" charset="2"/>
              <a:buChar char="§"/>
              <a:defRPr kumimoji="1" sz="2800">
                <a:solidFill>
                  <a:schemeClr val="tx1"/>
                </a:solidFill>
                <a:latin typeface="+mn-ea"/>
                <a:ea typeface="+mn-ea"/>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9pPr>
          </a:lstStyle>
          <a:p>
            <a:pPr marL="0" indent="0">
              <a:buNone/>
            </a:pPr>
            <a:r>
              <a:rPr lang="ja-JP" altLang="ja-JP" sz="1600" kern="0" dirty="0">
                <a:solidFill>
                  <a:srgbClr val="10243E"/>
                </a:solidFill>
                <a:latin typeface="メイリオ" pitchFamily="50"/>
                <a:ea typeface="メイリオ" pitchFamily="2"/>
                <a:cs typeface="Calibri" pitchFamily="50"/>
              </a:rPr>
              <a:t>ランダムフォレストの手法で分類する</a:t>
            </a:r>
          </a:p>
        </p:txBody>
      </p:sp>
      <p:sp>
        <p:nvSpPr>
          <p:cNvPr id="9" name="コンテンツ プレースホルダー 4">
            <a:extLst>
              <a:ext uri="{FF2B5EF4-FFF2-40B4-BE49-F238E27FC236}">
                <a16:creationId xmlns:a16="http://schemas.microsoft.com/office/drawing/2014/main" id="{02C288A8-2EE6-4317-8E91-17BC6834D576}"/>
              </a:ext>
            </a:extLst>
          </p:cNvPr>
          <p:cNvSpPr txBox="1">
            <a:spLocks/>
          </p:cNvSpPr>
          <p:nvPr/>
        </p:nvSpPr>
        <p:spPr>
          <a:xfrm>
            <a:off x="187024" y="4581128"/>
            <a:ext cx="6976887" cy="1440160"/>
          </a:xfrm>
          <a:prstGeom prst="rect">
            <a:avLst/>
          </a:prstGeom>
          <a:blipFill>
            <a:blip r:embed="rId4"/>
            <a:stretch>
              <a:fillRect l="-29357" t="-132282" r="9" b="-45205"/>
            </a:stretch>
          </a:blipFill>
          <a:ln>
            <a:noFill/>
          </a:ln>
        </p:spPr>
        <p:txBody>
          <a:bodyPr vert="horz" lIns="0" tIns="0" rIns="0" bIns="0" anchor="ctr"/>
          <a:lstStyle>
            <a:lvl1pPr marL="342900" indent="-342900" algn="l" rtl="0" eaLnBrk="1" fontAlgn="base" hangingPunct="1">
              <a:spcBef>
                <a:spcPct val="20000"/>
              </a:spcBef>
              <a:spcAft>
                <a:spcPct val="0"/>
              </a:spcAft>
              <a:buClr>
                <a:srgbClr val="FF0000"/>
              </a:buClr>
              <a:buSzPct val="75000"/>
              <a:buFont typeface="Wingdings" pitchFamily="2" charset="2"/>
              <a:buChar char="p"/>
              <a:defRPr kumimoji="1"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800">
                <a:solidFill>
                  <a:schemeClr val="tx1"/>
                </a:solidFill>
                <a:latin typeface="+mn-ea"/>
                <a:ea typeface="+mn-ea"/>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800">
                <a:solidFill>
                  <a:schemeClr val="tx1"/>
                </a:solidFill>
                <a:latin typeface="+mn-ea"/>
                <a:ea typeface="+mn-ea"/>
              </a:defRPr>
            </a:lvl3pPr>
            <a:lvl4pPr marL="1600200" indent="-228600" algn="l" rtl="0" eaLnBrk="1" fontAlgn="base" hangingPunct="1">
              <a:spcBef>
                <a:spcPct val="20000"/>
              </a:spcBef>
              <a:spcAft>
                <a:spcPct val="0"/>
              </a:spcAft>
              <a:buClr>
                <a:schemeClr val="bg2"/>
              </a:buClr>
              <a:buFont typeface="Wingdings" pitchFamily="2" charset="2"/>
              <a:buChar char="§"/>
              <a:defRPr kumimoji="1" sz="2800">
                <a:solidFill>
                  <a:schemeClr val="tx1"/>
                </a:solidFill>
                <a:latin typeface="+mn-ea"/>
                <a:ea typeface="+mn-ea"/>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9pPr>
          </a:lstStyle>
          <a:p>
            <a:pPr>
              <a:buFont typeface="Wingdings" pitchFamily="2" charset="2"/>
              <a:buNone/>
              <a:defRPr lang="en-US" sz="2400" b="0" i="0" u="none" strike="noStrike">
                <a:ln>
                  <a:noFill/>
                </a:ln>
                <a:solidFill>
                  <a:srgbClr val="555555"/>
                </a:solidFill>
                <a:latin typeface="Roboto" pitchFamily="2"/>
                <a:ea typeface="ＭＳ Ｐゴシック" pitchFamily="2"/>
                <a:cs typeface="Roboto" pitchFamily="2"/>
              </a:defRPr>
            </a:pPr>
            <a:endParaRPr lang="en-US" sz="2400" kern="1200" dirty="0">
              <a:solidFill>
                <a:srgbClr val="10243E"/>
              </a:solidFill>
              <a:latin typeface="メイリオ" pitchFamily="50"/>
              <a:ea typeface="メイリオ" pitchFamily="2"/>
              <a:cs typeface="Calibri" pitchFamily="50"/>
            </a:endParaRPr>
          </a:p>
          <a:p>
            <a:pPr>
              <a:buFont typeface="Wingdings" pitchFamily="2" charset="2"/>
              <a:buNone/>
              <a:defRPr lang="en-US" sz="2400" b="0" i="0" u="none" strike="noStrike">
                <a:ln>
                  <a:noFill/>
                </a:ln>
                <a:solidFill>
                  <a:srgbClr val="555555"/>
                </a:solidFill>
                <a:latin typeface="Roboto" pitchFamily="2"/>
                <a:ea typeface="ＭＳ Ｐゴシック" pitchFamily="2"/>
                <a:cs typeface="Roboto" pitchFamily="2"/>
              </a:defRPr>
            </a:pPr>
            <a:endParaRPr lang="en-US" sz="2400" kern="1200" dirty="0">
              <a:solidFill>
                <a:srgbClr val="10243E"/>
              </a:solidFill>
              <a:latin typeface="メイリオ" pitchFamily="50"/>
              <a:ea typeface="メイリオ" pitchFamily="2"/>
              <a:cs typeface="Calibri" pitchFamily="50"/>
            </a:endParaRPr>
          </a:p>
          <a:p>
            <a:pPr>
              <a:buFont typeface="Wingdings" pitchFamily="2" charset="2"/>
              <a:buNone/>
              <a:defRPr lang="en-US" sz="2400" b="0" i="0" u="none" strike="noStrike">
                <a:ln>
                  <a:noFill/>
                </a:ln>
                <a:solidFill>
                  <a:srgbClr val="555555"/>
                </a:solidFill>
                <a:latin typeface="Roboto" pitchFamily="2"/>
                <a:ea typeface="ＭＳ Ｐゴシック" pitchFamily="2"/>
                <a:cs typeface="Roboto" pitchFamily="2"/>
              </a:defRPr>
            </a:pPr>
            <a:endParaRPr lang="en-US" sz="1600" kern="1200" dirty="0">
              <a:solidFill>
                <a:srgbClr val="10243E"/>
              </a:solidFill>
              <a:latin typeface="メイリオ" pitchFamily="50"/>
              <a:ea typeface="メイリオ" pitchFamily="2"/>
              <a:cs typeface="Calibri" pitchFamily="50"/>
            </a:endParaRPr>
          </a:p>
        </p:txBody>
      </p:sp>
    </p:spTree>
    <p:extLst>
      <p:ext uri="{BB962C8B-B14F-4D97-AF65-F5344CB8AC3E}">
        <p14:creationId xmlns:p14="http://schemas.microsoft.com/office/powerpoint/2010/main" val="115929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66E98C-321E-4F76-AD47-EF897D8689B9}"/>
              </a:ext>
            </a:extLst>
          </p:cNvPr>
          <p:cNvSpPr>
            <a:spLocks noGrp="1"/>
          </p:cNvSpPr>
          <p:nvPr>
            <p:ph type="title"/>
          </p:nvPr>
        </p:nvSpPr>
        <p:spPr/>
        <p:txBody>
          <a:bodyPr/>
          <a:lstStyle/>
          <a:p>
            <a:r>
              <a:rPr lang="ja-JP" altLang="en-US" dirty="0"/>
              <a:t>ライブラリ編</a:t>
            </a:r>
            <a:endParaRPr kumimoji="1" lang="ja-JP" altLang="en-US" dirty="0"/>
          </a:p>
        </p:txBody>
      </p:sp>
      <p:sp>
        <p:nvSpPr>
          <p:cNvPr id="5" name="Rectangle 2">
            <a:extLst>
              <a:ext uri="{FF2B5EF4-FFF2-40B4-BE49-F238E27FC236}">
                <a16:creationId xmlns:a16="http://schemas.microsoft.com/office/drawing/2014/main" id="{FDF8A1ED-49C7-47F5-8E8A-07F9018A9E13}"/>
              </a:ext>
            </a:extLst>
          </p:cNvPr>
          <p:cNvSpPr txBox="1">
            <a:spLocks noGrp="1"/>
          </p:cNvSpPr>
          <p:nvPr>
            <p:ph type="body" sz="quarter" idx="10"/>
          </p:nvPr>
        </p:nvSpPr>
        <p:spPr>
          <a:xfrm>
            <a:off x="192088" y="765175"/>
            <a:ext cx="11715750" cy="576263"/>
          </a:xfrm>
        </p:spPr>
        <p:txBody>
          <a:bodyPr wrap="square" lIns="90000" tIns="45000" rIns="90000" bIns="45000">
            <a:noAutofit/>
          </a:bodyPr>
          <a:lstStyle/>
          <a:p>
            <a:pPr lvl="0" algn="ctr"/>
            <a:r>
              <a:rPr lang="ja-JP" sz="3200" dirty="0">
                <a:solidFill>
                  <a:srgbClr val="10243E"/>
                </a:solidFill>
                <a:latin typeface="メイリオ" pitchFamily="50"/>
                <a:ea typeface="メイリオ" pitchFamily="2"/>
                <a:cs typeface="Calibri" pitchFamily="50"/>
              </a:rPr>
              <a:t>ランダムフォレスト</a:t>
            </a:r>
            <a:br>
              <a:rPr lang="ja-JP" sz="3200" dirty="0">
                <a:solidFill>
                  <a:srgbClr val="10243E"/>
                </a:solidFill>
                <a:latin typeface="メイリオ" pitchFamily="50"/>
                <a:ea typeface="メイリオ" pitchFamily="2"/>
                <a:cs typeface="Calibri" pitchFamily="50"/>
              </a:rPr>
            </a:br>
            <a:r>
              <a:rPr lang="ja-JP" sz="3200" dirty="0">
                <a:solidFill>
                  <a:srgbClr val="10243E"/>
                </a:solidFill>
                <a:latin typeface="メイリオ" pitchFamily="50"/>
                <a:ea typeface="メイリオ" pitchFamily="2"/>
                <a:cs typeface="Calibri" pitchFamily="50"/>
              </a:rPr>
              <a:t>https://qiita.com/Hawaii/items/5831e667723b66b46fba</a:t>
            </a:r>
          </a:p>
        </p:txBody>
      </p:sp>
      <p:pic>
        <p:nvPicPr>
          <p:cNvPr id="6" name="コンテンツ プレースホルダー 5">
            <a:extLst>
              <a:ext uri="{FF2B5EF4-FFF2-40B4-BE49-F238E27FC236}">
                <a16:creationId xmlns:a16="http://schemas.microsoft.com/office/drawing/2014/main" id="{8287C7E5-3970-415D-8BEE-2B8C7B4177AB}"/>
              </a:ext>
            </a:extLst>
          </p:cNvPr>
          <p:cNvPicPr>
            <a:picLocks noGrp="1" noChangeAspect="1"/>
          </p:cNvPicPr>
          <p:nvPr>
            <p:ph idx="1"/>
          </p:nvPr>
        </p:nvPicPr>
        <p:blipFill rotWithShape="1">
          <a:blip r:embed="rId2">
            <a:lum/>
            <a:alphaModFix/>
          </a:blip>
          <a:srcRect r="26336"/>
          <a:stretch/>
        </p:blipFill>
        <p:spPr>
          <a:xfrm>
            <a:off x="2279576" y="1988840"/>
            <a:ext cx="6075922" cy="4395814"/>
          </a:xfrm>
          <a:prstGeom prst="rect">
            <a:avLst/>
          </a:prstGeom>
          <a:noFill/>
          <a:ln>
            <a:noFill/>
          </a:ln>
        </p:spPr>
      </p:pic>
    </p:spTree>
    <p:extLst>
      <p:ext uri="{BB962C8B-B14F-4D97-AF65-F5344CB8AC3E}">
        <p14:creationId xmlns:p14="http://schemas.microsoft.com/office/powerpoint/2010/main" val="1923444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FAC13B-6299-42B3-9D6E-296328C02972}"/>
              </a:ext>
            </a:extLst>
          </p:cNvPr>
          <p:cNvSpPr>
            <a:spLocks noGrp="1"/>
          </p:cNvSpPr>
          <p:nvPr>
            <p:ph type="title"/>
          </p:nvPr>
        </p:nvSpPr>
        <p:spPr/>
        <p:txBody>
          <a:bodyPr/>
          <a:lstStyle/>
          <a:p>
            <a:r>
              <a:rPr lang="ja-JP" altLang="en-US" dirty="0"/>
              <a:t>ライブラリ編</a:t>
            </a:r>
            <a:endParaRPr kumimoji="1" lang="ja-JP" altLang="en-US" dirty="0"/>
          </a:p>
        </p:txBody>
      </p:sp>
      <p:sp>
        <p:nvSpPr>
          <p:cNvPr id="4" name="テキスト プレースホルダー 3">
            <a:extLst>
              <a:ext uri="{FF2B5EF4-FFF2-40B4-BE49-F238E27FC236}">
                <a16:creationId xmlns:a16="http://schemas.microsoft.com/office/drawing/2014/main" id="{3BA8170B-AF79-47AD-B644-C8FA5DBCD065}"/>
              </a:ext>
            </a:extLst>
          </p:cNvPr>
          <p:cNvSpPr>
            <a:spLocks noGrp="1"/>
          </p:cNvSpPr>
          <p:nvPr>
            <p:ph type="body" sz="quarter" idx="10"/>
          </p:nvPr>
        </p:nvSpPr>
        <p:spPr/>
        <p:txBody>
          <a:bodyPr/>
          <a:lstStyle/>
          <a:p>
            <a:endParaRPr kumimoji="1" lang="ja-JP" altLang="en-US"/>
          </a:p>
        </p:txBody>
      </p:sp>
      <p:sp>
        <p:nvSpPr>
          <p:cNvPr id="5" name="コンテンツ プレースホルダー 4">
            <a:extLst>
              <a:ext uri="{FF2B5EF4-FFF2-40B4-BE49-F238E27FC236}">
                <a16:creationId xmlns:a16="http://schemas.microsoft.com/office/drawing/2014/main" id="{7085C321-D04E-45B5-88AC-5A9CBE3F4838}"/>
              </a:ext>
            </a:extLst>
          </p:cNvPr>
          <p:cNvSpPr txBox="1">
            <a:spLocks noGrp="1"/>
          </p:cNvSpPr>
          <p:nvPr>
            <p:ph idx="1"/>
          </p:nvPr>
        </p:nvSpPr>
        <p:spPr>
          <a:xfrm>
            <a:off x="192088" y="1412875"/>
            <a:ext cx="11715750" cy="4968875"/>
          </a:xfrm>
          <a:prstGeom prst="rect">
            <a:avLst/>
          </a:prstGeom>
          <a:noFill/>
          <a:ln>
            <a:noFill/>
          </a:ln>
        </p:spPr>
        <p:txBody>
          <a:bodyPr vert="horz" lIns="0" tIns="0" rIns="0" bIns="0" anchor="ctr"/>
          <a:lstStyle/>
          <a:p>
            <a:pPr lvl="0" algn="l" rtl="0" hangingPunct="1">
              <a:buNone/>
              <a:tabLst/>
              <a:defRPr lang="en-US" sz="2400" b="0" i="0" u="none" strike="noStrike">
                <a:ln>
                  <a:noFill/>
                </a:ln>
                <a:solidFill>
                  <a:srgbClr val="555555"/>
                </a:solidFill>
                <a:latin typeface="Roboto" pitchFamily="2"/>
                <a:ea typeface="ＭＳ Ｐゴシック" pitchFamily="2"/>
                <a:cs typeface="Roboto" pitchFamily="2"/>
              </a:defRPr>
            </a:pPr>
            <a:endParaRPr lang="en-US" sz="2400" b="0" i="0" u="none" strike="noStrike" kern="1200" spc="0" dirty="0">
              <a:ln>
                <a:noFill/>
              </a:ln>
              <a:solidFill>
                <a:srgbClr val="10243E"/>
              </a:solidFill>
              <a:latin typeface="メイリオ" pitchFamily="50"/>
              <a:ea typeface="メイリオ" pitchFamily="2"/>
              <a:cs typeface="Calibri" pitchFamily="50"/>
            </a:endParaRPr>
          </a:p>
          <a:p>
            <a:pPr lvl="0" algn="l" rtl="0" hangingPunct="1">
              <a:buNone/>
              <a:tabLst/>
              <a:defRPr lang="en-US" sz="2400" b="0" i="0" u="none" strike="noStrike">
                <a:ln>
                  <a:noFill/>
                </a:ln>
                <a:solidFill>
                  <a:srgbClr val="555555"/>
                </a:solidFill>
                <a:latin typeface="Roboto" pitchFamily="2"/>
                <a:ea typeface="ＭＳ Ｐゴシック" pitchFamily="2"/>
                <a:cs typeface="Roboto" pitchFamily="2"/>
              </a:defRPr>
            </a:pPr>
            <a:r>
              <a:rPr lang="en-US" sz="2400" b="0" i="0" u="none" strike="noStrike" kern="1200" spc="0" dirty="0">
                <a:ln>
                  <a:noFill/>
                </a:ln>
                <a:solidFill>
                  <a:srgbClr val="10243E"/>
                </a:solidFill>
                <a:latin typeface="メイリオ" pitchFamily="50"/>
                <a:ea typeface="メイリオ" pitchFamily="2"/>
                <a:cs typeface="Calibri" pitchFamily="50"/>
              </a:rPr>
              <a:t>OpenCV</a:t>
            </a:r>
          </a:p>
          <a:p>
            <a:pPr lvl="0">
              <a:buNone/>
              <a:defRPr lang="en-US" sz="2400" b="0" i="0" u="none" strike="noStrike">
                <a:ln>
                  <a:noFill/>
                </a:ln>
                <a:solidFill>
                  <a:srgbClr val="555555"/>
                </a:solidFill>
                <a:latin typeface="Roboto" pitchFamily="2"/>
                <a:ea typeface="ＭＳ Ｐゴシック" pitchFamily="2"/>
                <a:cs typeface="Roboto" pitchFamily="2"/>
              </a:defRPr>
            </a:pPr>
            <a:r>
              <a:rPr lang="en-US" altLang="ja-JP" sz="1800" dirty="0"/>
              <a:t>OpenCV</a:t>
            </a:r>
            <a:r>
              <a:rPr lang="ja-JP" altLang="en-US" sz="1800" dirty="0"/>
              <a:t>とは </a:t>
            </a:r>
            <a:r>
              <a:rPr lang="en-US" altLang="ja-JP" sz="1800" dirty="0"/>
              <a:t>OpenCV</a:t>
            </a:r>
            <a:r>
              <a:rPr lang="ja-JP" altLang="en-US" sz="1800" dirty="0"/>
              <a:t>（</a:t>
            </a:r>
            <a:r>
              <a:rPr lang="en-US" altLang="ja-JP" sz="1800" dirty="0"/>
              <a:t>Open Source Computer Vision Library</a:t>
            </a:r>
            <a:r>
              <a:rPr lang="ja-JP" altLang="en-US" sz="1800" dirty="0"/>
              <a:t>）は、コンピューターで画像や動画を処理するための機能がまとめて実装されている、オープンソースのライブラリです。</a:t>
            </a:r>
            <a:endParaRPr lang="en-US" sz="1800" kern="1200" dirty="0">
              <a:solidFill>
                <a:srgbClr val="10243E"/>
              </a:solidFill>
              <a:latin typeface="メイリオ" pitchFamily="50"/>
              <a:ea typeface="メイリオ" pitchFamily="2"/>
              <a:cs typeface="Calibri" pitchFamily="50"/>
            </a:endParaRPr>
          </a:p>
          <a:p>
            <a:pPr lvl="0" algn="l" rtl="0" hangingPunct="1">
              <a:buNone/>
              <a:tabLst/>
              <a:defRPr lang="en-US" sz="2400" b="0" i="0" u="none" strike="noStrike">
                <a:ln>
                  <a:noFill/>
                </a:ln>
                <a:solidFill>
                  <a:srgbClr val="555555"/>
                </a:solidFill>
                <a:latin typeface="Roboto" pitchFamily="2"/>
                <a:ea typeface="ＭＳ Ｐゴシック" pitchFamily="2"/>
                <a:cs typeface="Roboto" pitchFamily="2"/>
              </a:defRPr>
            </a:pPr>
            <a:r>
              <a:rPr lang="en-US" sz="2400" b="0" i="0" u="none" strike="noStrike" kern="1200" spc="0" dirty="0" err="1">
                <a:ln>
                  <a:noFill/>
                </a:ln>
                <a:solidFill>
                  <a:srgbClr val="10243E"/>
                </a:solidFill>
                <a:latin typeface="メイリオ" pitchFamily="50"/>
                <a:ea typeface="メイリオ" pitchFamily="2"/>
                <a:cs typeface="Calibri" pitchFamily="50"/>
              </a:rPr>
              <a:t>scikit</a:t>
            </a:r>
            <a:r>
              <a:rPr lang="en-US" sz="2400" b="0" i="0" u="none" strike="noStrike" kern="1200" spc="0" dirty="0">
                <a:ln>
                  <a:noFill/>
                </a:ln>
                <a:solidFill>
                  <a:srgbClr val="10243E"/>
                </a:solidFill>
                <a:latin typeface="メイリオ" pitchFamily="50"/>
                <a:ea typeface="メイリオ" pitchFamily="2"/>
                <a:cs typeface="Calibri" pitchFamily="50"/>
              </a:rPr>
              <a:t>-learn</a:t>
            </a:r>
          </a:p>
          <a:p>
            <a:pPr lvl="0" algn="l" rtl="0" hangingPunct="1">
              <a:buNone/>
              <a:tabLst/>
              <a:defRPr lang="en-US" sz="2400" b="0" i="0" u="none" strike="noStrike">
                <a:ln>
                  <a:noFill/>
                </a:ln>
                <a:solidFill>
                  <a:srgbClr val="555555"/>
                </a:solidFill>
                <a:latin typeface="Roboto" pitchFamily="2"/>
                <a:ea typeface="ＭＳ Ｐゴシック" pitchFamily="2"/>
                <a:cs typeface="Roboto" pitchFamily="2"/>
              </a:defRPr>
            </a:pPr>
            <a:r>
              <a:rPr lang="en-US" sz="1600" b="0" i="0" u="none" strike="noStrike" kern="1200" spc="0" dirty="0" err="1">
                <a:ln>
                  <a:noFill/>
                </a:ln>
                <a:solidFill>
                  <a:srgbClr val="10243E"/>
                </a:solidFill>
                <a:latin typeface="メイリオ" pitchFamily="50"/>
                <a:ea typeface="メイリオ" pitchFamily="2"/>
                <a:cs typeface="Calibri" pitchFamily="50"/>
              </a:rPr>
              <a:t>scikit</a:t>
            </a:r>
            <a:r>
              <a:rPr lang="en-US" sz="1600" b="0" i="0" u="none" strike="noStrike" kern="1200" spc="0" dirty="0">
                <a:ln>
                  <a:noFill/>
                </a:ln>
                <a:solidFill>
                  <a:srgbClr val="10243E"/>
                </a:solidFill>
                <a:latin typeface="メイリオ" pitchFamily="50"/>
                <a:ea typeface="メイリオ" pitchFamily="2"/>
                <a:cs typeface="Calibri" pitchFamily="50"/>
              </a:rPr>
              <a:t>-learn</a:t>
            </a:r>
            <a:r>
              <a:rPr lang="ja-JP" sz="1600" b="0" i="0" u="none" strike="noStrike" kern="1200" spc="0" dirty="0">
                <a:ln>
                  <a:noFill/>
                </a:ln>
                <a:solidFill>
                  <a:srgbClr val="10243E"/>
                </a:solidFill>
                <a:latin typeface="メイリオ" pitchFamily="50"/>
                <a:ea typeface="メイリオ" pitchFamily="2"/>
                <a:cs typeface="Calibri" pitchFamily="50"/>
              </a:rPr>
              <a:t>にはサンプルデータが複数準備されており、それを使用することで、ライブラリ内のメソッドやモデル作成に使用する手法についての学習が可能。</a:t>
            </a:r>
          </a:p>
          <a:p>
            <a:pPr lvl="0" algn="l" rtl="0" hangingPunct="1">
              <a:buNone/>
              <a:tabLst/>
              <a:defRPr lang="en-US" sz="2400" b="0" i="0" u="none" strike="noStrike">
                <a:ln>
                  <a:noFill/>
                </a:ln>
                <a:solidFill>
                  <a:srgbClr val="555555"/>
                </a:solidFill>
                <a:latin typeface="Roboto" pitchFamily="2"/>
                <a:ea typeface="ＭＳ Ｐゴシック" pitchFamily="2"/>
                <a:cs typeface="Roboto" pitchFamily="2"/>
              </a:defRPr>
            </a:pPr>
            <a:endParaRPr lang="en-US" sz="1600" b="0" i="0" u="none" strike="noStrike" kern="1200" spc="0" dirty="0">
              <a:ln>
                <a:noFill/>
              </a:ln>
              <a:solidFill>
                <a:srgbClr val="10243E"/>
              </a:solidFill>
              <a:latin typeface="メイリオ" pitchFamily="50"/>
              <a:ea typeface="メイリオ" pitchFamily="2"/>
              <a:cs typeface="Calibri" pitchFamily="50"/>
            </a:endParaRPr>
          </a:p>
        </p:txBody>
      </p:sp>
    </p:spTree>
    <p:extLst>
      <p:ext uri="{BB962C8B-B14F-4D97-AF65-F5344CB8AC3E}">
        <p14:creationId xmlns:p14="http://schemas.microsoft.com/office/powerpoint/2010/main" val="3787642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D15832-8605-4394-AF8E-8BE1BC4D54BE}"/>
              </a:ext>
            </a:extLst>
          </p:cNvPr>
          <p:cNvSpPr>
            <a:spLocks noGrp="1"/>
          </p:cNvSpPr>
          <p:nvPr>
            <p:ph type="title"/>
          </p:nvPr>
        </p:nvSpPr>
        <p:spPr/>
        <p:txBody>
          <a:bodyPr/>
          <a:lstStyle/>
          <a:p>
            <a:r>
              <a:rPr lang="ja-JP" altLang="en-US" dirty="0"/>
              <a:t>ライブラリ編</a:t>
            </a:r>
            <a:endParaRPr kumimoji="1" lang="ja-JP" altLang="en-US" dirty="0"/>
          </a:p>
        </p:txBody>
      </p:sp>
      <p:sp>
        <p:nvSpPr>
          <p:cNvPr id="3" name="コンテンツ プレースホルダー 2">
            <a:extLst>
              <a:ext uri="{FF2B5EF4-FFF2-40B4-BE49-F238E27FC236}">
                <a16:creationId xmlns:a16="http://schemas.microsoft.com/office/drawing/2014/main" id="{7F3C3660-F018-4FED-BCDA-AF9D4EA8E258}"/>
              </a:ext>
            </a:extLst>
          </p:cNvPr>
          <p:cNvSpPr>
            <a:spLocks noGrp="1"/>
          </p:cNvSpPr>
          <p:nvPr>
            <p:ph idx="1"/>
          </p:nvPr>
        </p:nvSpPr>
        <p:spPr/>
        <p:txBody>
          <a:bodyPr/>
          <a:lstStyle/>
          <a:p>
            <a:r>
              <a:rPr lang="ja-JP" altLang="en-US" b="1" dirty="0"/>
              <a:t>手書き数字認識</a:t>
            </a:r>
            <a:r>
              <a:rPr lang="en-US" altLang="ja-JP" b="1" dirty="0">
                <a:hlinkClick r:id="rId2"/>
              </a:rPr>
              <a:t>¶</a:t>
            </a:r>
            <a:r>
              <a:rPr lang="ja-JP" altLang="en-US" b="1" dirty="0"/>
              <a:t> </a:t>
            </a:r>
          </a:p>
          <a:p>
            <a:r>
              <a:rPr lang="en-US" altLang="ja-JP" b="1" dirty="0" err="1"/>
              <a:t>scikit</a:t>
            </a:r>
            <a:r>
              <a:rPr lang="en-US" altLang="ja-JP" b="1" dirty="0"/>
              <a:t>-learn</a:t>
            </a:r>
            <a:r>
              <a:rPr lang="ja-JP" altLang="en-US" b="1" dirty="0"/>
              <a:t>について</a:t>
            </a:r>
            <a:r>
              <a:rPr lang="en-US" altLang="ja-JP" b="1" dirty="0">
                <a:hlinkClick r:id="rId3"/>
              </a:rPr>
              <a:t>¶</a:t>
            </a:r>
            <a:r>
              <a:rPr lang="ja-JP" altLang="en-US" b="1" dirty="0"/>
              <a:t> </a:t>
            </a:r>
          </a:p>
          <a:p>
            <a:r>
              <a:rPr lang="en-US" altLang="ja-JP" dirty="0"/>
              <a:t>Python</a:t>
            </a:r>
            <a:r>
              <a:rPr lang="ja-JP" altLang="en-US" dirty="0"/>
              <a:t>のオープンソース機械学習ライブラリ。</a:t>
            </a:r>
            <a:br>
              <a:rPr lang="ja-JP" altLang="en-US" dirty="0"/>
            </a:br>
            <a:r>
              <a:rPr lang="ja-JP" altLang="en-US" dirty="0"/>
              <a:t>サポートベクターマシン、ランダムフォレスト、</a:t>
            </a:r>
            <a:r>
              <a:rPr lang="en-US" altLang="ja-JP" dirty="0"/>
              <a:t>k</a:t>
            </a:r>
            <a:r>
              <a:rPr lang="ja-JP" altLang="en-US" dirty="0"/>
              <a:t>近傍法、など様々な分類、回帰、クラスタリングアルゴリズムを備えている。</a:t>
            </a:r>
          </a:p>
          <a:p>
            <a:r>
              <a:rPr lang="ja-JP" altLang="en-US" dirty="0"/>
              <a:t>今回の研修では一例として、</a:t>
            </a:r>
            <a:r>
              <a:rPr lang="en-US" altLang="ja-JP" dirty="0"/>
              <a:t>SVM</a:t>
            </a:r>
            <a:r>
              <a:rPr lang="ja-JP" altLang="en-US" dirty="0"/>
              <a:t>を使用して分類モデルを作成するが、その他の詳細な使い方などに関しては、別途</a:t>
            </a:r>
            <a:r>
              <a:rPr lang="en-US" altLang="ja-JP" dirty="0" err="1"/>
              <a:t>scikit</a:t>
            </a:r>
            <a:r>
              <a:rPr lang="en-US" altLang="ja-JP" dirty="0"/>
              <a:t>-learn</a:t>
            </a:r>
            <a:r>
              <a:rPr lang="ja-JP" altLang="en-US" dirty="0"/>
              <a:t>の演習資料を参考にすること。</a:t>
            </a:r>
          </a:p>
          <a:p>
            <a:r>
              <a:rPr lang="ja-JP" altLang="en-US" b="1" dirty="0"/>
              <a:t>手書き文字画像認識について</a:t>
            </a:r>
            <a:r>
              <a:rPr lang="en-US" altLang="ja-JP" b="1" dirty="0">
                <a:hlinkClick r:id="rId4"/>
              </a:rPr>
              <a:t>¶</a:t>
            </a:r>
            <a:r>
              <a:rPr lang="ja-JP" altLang="en-US" b="1" dirty="0"/>
              <a:t> </a:t>
            </a:r>
          </a:p>
          <a:p>
            <a:r>
              <a:rPr lang="en-US" altLang="ja-JP" dirty="0" err="1"/>
              <a:t>scikit</a:t>
            </a:r>
            <a:r>
              <a:rPr lang="en-US" altLang="ja-JP" dirty="0"/>
              <a:t>-learn</a:t>
            </a:r>
            <a:r>
              <a:rPr lang="ja-JP" altLang="en-US" dirty="0"/>
              <a:t>にはサンプルデータが複数準備されており、それを使用することで、ライブラリ内のメソッドやモデル作成に使用する手法についての学習が可能。</a:t>
            </a:r>
          </a:p>
          <a:p>
            <a:r>
              <a:rPr lang="ja-JP" altLang="en-US" dirty="0"/>
              <a:t>今回の研修では、手書き文字画像のデータを使用する。</a:t>
            </a:r>
          </a:p>
          <a:p>
            <a:r>
              <a:rPr lang="ja-JP" altLang="en-US" dirty="0"/>
              <a:t>課題</a:t>
            </a:r>
          </a:p>
          <a:p>
            <a:pPr lvl="1"/>
            <a:r>
              <a:rPr lang="en-US" altLang="ja-JP" dirty="0"/>
              <a:t>4-1. </a:t>
            </a:r>
            <a:r>
              <a:rPr lang="ja-JP" altLang="en-US" dirty="0"/>
              <a:t>手順に従って、手書き文字画像認識のモデルを作成してみよう</a:t>
            </a:r>
          </a:p>
          <a:p>
            <a:r>
              <a:rPr lang="ja-JP" altLang="en-US" dirty="0"/>
              <a:t>データセットのロード</a:t>
            </a:r>
          </a:p>
        </p:txBody>
      </p:sp>
      <p:sp>
        <p:nvSpPr>
          <p:cNvPr id="4" name="テキスト プレースホルダー 3">
            <a:extLst>
              <a:ext uri="{FF2B5EF4-FFF2-40B4-BE49-F238E27FC236}">
                <a16:creationId xmlns:a16="http://schemas.microsoft.com/office/drawing/2014/main" id="{1D58F2BF-B758-4D86-8069-242EF7C90BB6}"/>
              </a:ext>
            </a:extLst>
          </p:cNvPr>
          <p:cNvSpPr>
            <a:spLocks noGrp="1"/>
          </p:cNvSpPr>
          <p:nvPr>
            <p:ph type="body" sz="quarter" idx="10"/>
          </p:nvPr>
        </p:nvSpPr>
        <p:spPr/>
        <p:txBody>
          <a:bodyPr/>
          <a:lstStyle/>
          <a:p>
            <a:endParaRPr kumimoji="1" lang="ja-JP" altLang="en-US"/>
          </a:p>
        </p:txBody>
      </p:sp>
    </p:spTree>
    <p:extLst>
      <p:ext uri="{BB962C8B-B14F-4D97-AF65-F5344CB8AC3E}">
        <p14:creationId xmlns:p14="http://schemas.microsoft.com/office/powerpoint/2010/main" val="2518755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615EFE-E9A5-4FBA-99B1-1C07F0F33D6E}"/>
              </a:ext>
            </a:extLst>
          </p:cNvPr>
          <p:cNvSpPr>
            <a:spLocks noGrp="1"/>
          </p:cNvSpPr>
          <p:nvPr>
            <p:ph type="title"/>
          </p:nvPr>
        </p:nvSpPr>
        <p:spPr/>
        <p:txBody>
          <a:bodyPr/>
          <a:lstStyle/>
          <a:p>
            <a:r>
              <a:rPr kumimoji="1" lang="ja-JP" altLang="en-US" dirty="0"/>
              <a:t>ライブラリ編</a:t>
            </a:r>
          </a:p>
        </p:txBody>
      </p:sp>
      <p:sp>
        <p:nvSpPr>
          <p:cNvPr id="3" name="コンテンツ プレースホルダー 2">
            <a:extLst>
              <a:ext uri="{FF2B5EF4-FFF2-40B4-BE49-F238E27FC236}">
                <a16:creationId xmlns:a16="http://schemas.microsoft.com/office/drawing/2014/main" id="{54A5EC14-DEE9-4732-8CE1-FD6363BF8F23}"/>
              </a:ext>
            </a:extLst>
          </p:cNvPr>
          <p:cNvSpPr>
            <a:spLocks noGrp="1"/>
          </p:cNvSpPr>
          <p:nvPr>
            <p:ph idx="1"/>
          </p:nvPr>
        </p:nvSpPr>
        <p:spPr/>
        <p:txBody>
          <a:bodyPr/>
          <a:lstStyle/>
          <a:p>
            <a:pPr marL="0" indent="0">
              <a:buNone/>
            </a:pPr>
            <a:endParaRPr kumimoji="1" lang="ja-JP" altLang="en-US" dirty="0"/>
          </a:p>
        </p:txBody>
      </p:sp>
      <p:sp>
        <p:nvSpPr>
          <p:cNvPr id="4" name="テキスト プレースホルダー 3">
            <a:extLst>
              <a:ext uri="{FF2B5EF4-FFF2-40B4-BE49-F238E27FC236}">
                <a16:creationId xmlns:a16="http://schemas.microsoft.com/office/drawing/2014/main" id="{3EB5011E-5F87-43CE-BF70-B6B66ED5AB56}"/>
              </a:ext>
            </a:extLst>
          </p:cNvPr>
          <p:cNvSpPr>
            <a:spLocks noGrp="1"/>
          </p:cNvSpPr>
          <p:nvPr>
            <p:ph type="body" sz="quarter" idx="10"/>
          </p:nvPr>
        </p:nvSpPr>
        <p:spPr/>
        <p:txBody>
          <a:bodyPr/>
          <a:lstStyle/>
          <a:p>
            <a:endParaRPr kumimoji="1" lang="ja-JP" altLang="en-US"/>
          </a:p>
        </p:txBody>
      </p:sp>
      <p:pic>
        <p:nvPicPr>
          <p:cNvPr id="5" name="図 4">
            <a:extLst>
              <a:ext uri="{FF2B5EF4-FFF2-40B4-BE49-F238E27FC236}">
                <a16:creationId xmlns:a16="http://schemas.microsoft.com/office/drawing/2014/main" id="{861C85AB-DD57-45BC-A778-5BC631877F1A}"/>
              </a:ext>
            </a:extLst>
          </p:cNvPr>
          <p:cNvPicPr>
            <a:picLocks noChangeAspect="1"/>
          </p:cNvPicPr>
          <p:nvPr/>
        </p:nvPicPr>
        <p:blipFill rotWithShape="1">
          <a:blip r:embed="rId2"/>
          <a:srcRect l="15154" t="11467" r="36246" b="48899"/>
          <a:stretch/>
        </p:blipFill>
        <p:spPr>
          <a:xfrm>
            <a:off x="191343" y="1412776"/>
            <a:ext cx="5925169" cy="2592288"/>
          </a:xfrm>
          <a:prstGeom prst="rect">
            <a:avLst/>
          </a:prstGeom>
        </p:spPr>
      </p:pic>
      <p:pic>
        <p:nvPicPr>
          <p:cNvPr id="6" name="図 5">
            <a:extLst>
              <a:ext uri="{FF2B5EF4-FFF2-40B4-BE49-F238E27FC236}">
                <a16:creationId xmlns:a16="http://schemas.microsoft.com/office/drawing/2014/main" id="{12F8C74F-9EC7-49FC-8444-182F620B293E}"/>
              </a:ext>
            </a:extLst>
          </p:cNvPr>
          <p:cNvPicPr>
            <a:picLocks noChangeAspect="1"/>
          </p:cNvPicPr>
          <p:nvPr/>
        </p:nvPicPr>
        <p:blipFill rotWithShape="1">
          <a:blip r:embed="rId3"/>
          <a:srcRect l="12791" t="10365" r="46456" b="35688"/>
          <a:stretch/>
        </p:blipFill>
        <p:spPr>
          <a:xfrm>
            <a:off x="4439816" y="2708920"/>
            <a:ext cx="4968552" cy="3528392"/>
          </a:xfrm>
          <a:prstGeom prst="rect">
            <a:avLst/>
          </a:prstGeom>
        </p:spPr>
      </p:pic>
      <p:pic>
        <p:nvPicPr>
          <p:cNvPr id="7" name="図 6">
            <a:extLst>
              <a:ext uri="{FF2B5EF4-FFF2-40B4-BE49-F238E27FC236}">
                <a16:creationId xmlns:a16="http://schemas.microsoft.com/office/drawing/2014/main" id="{3EEC5A53-E75F-4C8C-AEFA-F3BD0C41B513}"/>
              </a:ext>
            </a:extLst>
          </p:cNvPr>
          <p:cNvPicPr>
            <a:picLocks noChangeAspect="1"/>
          </p:cNvPicPr>
          <p:nvPr/>
        </p:nvPicPr>
        <p:blipFill rotWithShape="1">
          <a:blip r:embed="rId3"/>
          <a:srcRect l="14184" t="66867" r="66326" b="1205"/>
          <a:stretch/>
        </p:blipFill>
        <p:spPr>
          <a:xfrm>
            <a:off x="9408368" y="4149080"/>
            <a:ext cx="2376264" cy="2088232"/>
          </a:xfrm>
          <a:prstGeom prst="rect">
            <a:avLst/>
          </a:prstGeom>
        </p:spPr>
      </p:pic>
    </p:spTree>
    <p:extLst>
      <p:ext uri="{BB962C8B-B14F-4D97-AF65-F5344CB8AC3E}">
        <p14:creationId xmlns:p14="http://schemas.microsoft.com/office/powerpoint/2010/main" val="1647567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9B63CD-CC9A-4610-A311-6153F6477ED1}"/>
              </a:ext>
            </a:extLst>
          </p:cNvPr>
          <p:cNvSpPr>
            <a:spLocks noGrp="1"/>
          </p:cNvSpPr>
          <p:nvPr>
            <p:ph type="title"/>
          </p:nvPr>
        </p:nvSpPr>
        <p:spPr/>
        <p:txBody>
          <a:bodyPr/>
          <a:lstStyle/>
          <a:p>
            <a:r>
              <a:rPr lang="ja-JP" altLang="en-US" dirty="0"/>
              <a:t>ライブラリ編</a:t>
            </a:r>
            <a:endParaRPr kumimoji="1" lang="ja-JP" altLang="en-US" dirty="0"/>
          </a:p>
        </p:txBody>
      </p:sp>
      <p:sp>
        <p:nvSpPr>
          <p:cNvPr id="3" name="コンテンツ プレースホルダー 2">
            <a:extLst>
              <a:ext uri="{FF2B5EF4-FFF2-40B4-BE49-F238E27FC236}">
                <a16:creationId xmlns:a16="http://schemas.microsoft.com/office/drawing/2014/main" id="{DE7AE841-ED32-4F40-AC99-A0820AC7090B}"/>
              </a:ext>
            </a:extLst>
          </p:cNvPr>
          <p:cNvSpPr>
            <a:spLocks noGrp="1"/>
          </p:cNvSpPr>
          <p:nvPr>
            <p:ph idx="1"/>
          </p:nvPr>
        </p:nvSpPr>
        <p:spPr/>
        <p:txBody>
          <a:bodyPr/>
          <a:lstStyle/>
          <a:p>
            <a:r>
              <a:rPr lang="ja-JP" altLang="en-US" i="1" dirty="0"/>
              <a:t>データを読み込み</a:t>
            </a:r>
            <a:endParaRPr lang="en-US" altLang="ja-JP" dirty="0"/>
          </a:p>
          <a:p>
            <a:r>
              <a:rPr lang="ja-JP" altLang="en-US" i="1" dirty="0"/>
              <a:t>データを、学習用データと検証用データに分割</a:t>
            </a:r>
            <a:endParaRPr lang="en-US" altLang="ja-JP" dirty="0"/>
          </a:p>
          <a:p>
            <a:r>
              <a:rPr lang="ja-JP" altLang="en-US" i="1" dirty="0"/>
              <a:t>モデルの作成</a:t>
            </a:r>
            <a:endParaRPr lang="en-US" altLang="ja-JP" i="1" dirty="0"/>
          </a:p>
          <a:p>
            <a:endParaRPr lang="en-US" altLang="ja-JP" i="1" dirty="0"/>
          </a:p>
          <a:p>
            <a:r>
              <a:rPr lang="ja-JP" altLang="en-US" i="1" dirty="0"/>
              <a:t>モデルを使って予測</a:t>
            </a:r>
            <a:r>
              <a:rPr lang="ja-JP" altLang="en-US" dirty="0"/>
              <a:t> </a:t>
            </a:r>
            <a:endParaRPr lang="en-US" altLang="ja-JP" dirty="0"/>
          </a:p>
          <a:p>
            <a:pPr marL="552450" lvl="1" indent="-285750"/>
            <a:r>
              <a:rPr lang="ja-JP" altLang="en-US" i="1" dirty="0"/>
              <a:t>手書きのテスト用の画像データ</a:t>
            </a:r>
            <a:r>
              <a:rPr lang="ja-JP" altLang="en-US" dirty="0"/>
              <a:t> を</a:t>
            </a:r>
            <a:r>
              <a:rPr lang="en-US" altLang="ja-JP" dirty="0" err="1"/>
              <a:t>openCV</a:t>
            </a:r>
            <a:r>
              <a:rPr lang="ja-JP" altLang="en-US" i="1" dirty="0"/>
              <a:t>でロード</a:t>
            </a:r>
            <a:r>
              <a:rPr lang="ja-JP" altLang="en-US" dirty="0"/>
              <a:t> </a:t>
            </a:r>
            <a:endParaRPr lang="en-US" altLang="ja-JP" dirty="0"/>
          </a:p>
          <a:p>
            <a:pPr marL="827088" lvl="2" indent="-285750"/>
            <a:r>
              <a:rPr lang="en-US" altLang="ja-JP" dirty="0" err="1"/>
              <a:t>GoogleDrive</a:t>
            </a:r>
            <a:r>
              <a:rPr lang="ja-JP" altLang="en-US" dirty="0"/>
              <a:t>に保存した手書き画像データを</a:t>
            </a:r>
            <a:r>
              <a:rPr lang="en-US" altLang="ja-JP" dirty="0"/>
              <a:t>cv2.imread</a:t>
            </a:r>
            <a:r>
              <a:rPr lang="ja-JP" altLang="en-US" dirty="0"/>
              <a:t>で読み込む</a:t>
            </a:r>
            <a:endParaRPr lang="en-US" altLang="ja-JP" dirty="0"/>
          </a:p>
          <a:p>
            <a:pPr marL="552450" lvl="1" indent="-285750"/>
            <a:r>
              <a:rPr lang="ja-JP" altLang="en-US" i="1" dirty="0"/>
              <a:t>データ加工（サイズ変更</a:t>
            </a:r>
            <a:r>
              <a:rPr lang="ja-JP" altLang="en-US" dirty="0"/>
              <a:t> 、</a:t>
            </a:r>
            <a:r>
              <a:rPr lang="ja-JP" altLang="en-US" i="1" dirty="0"/>
              <a:t>グレースケール変換</a:t>
            </a:r>
            <a:r>
              <a:rPr lang="ja-JP" altLang="en-US" dirty="0"/>
              <a:t> 、</a:t>
            </a:r>
            <a:r>
              <a:rPr lang="ja-JP" altLang="en-US" i="1" dirty="0"/>
              <a:t>白黒反転</a:t>
            </a:r>
            <a:r>
              <a:rPr lang="ja-JP" altLang="en-US" dirty="0"/>
              <a:t> 、</a:t>
            </a:r>
            <a:r>
              <a:rPr lang="ja-JP" altLang="en-US" i="1" dirty="0"/>
              <a:t>二値化</a:t>
            </a:r>
            <a:r>
              <a:rPr lang="ja-JP" altLang="en-US" dirty="0"/>
              <a:t> 、</a:t>
            </a:r>
            <a:r>
              <a:rPr lang="en-US" altLang="ja-JP" i="1" dirty="0"/>
              <a:t>1</a:t>
            </a:r>
            <a:r>
              <a:rPr lang="ja-JP" altLang="en-US" i="1" dirty="0"/>
              <a:t>次元配列に変換）</a:t>
            </a:r>
            <a:endParaRPr lang="en-US" altLang="ja-JP" i="1" dirty="0"/>
          </a:p>
          <a:p>
            <a:pPr marL="0" indent="0">
              <a:buNone/>
            </a:pPr>
            <a:endParaRPr kumimoji="1" lang="ja-JP" altLang="en-US" dirty="0"/>
          </a:p>
        </p:txBody>
      </p:sp>
      <p:sp>
        <p:nvSpPr>
          <p:cNvPr id="4" name="テキスト プレースホルダー 3">
            <a:extLst>
              <a:ext uri="{FF2B5EF4-FFF2-40B4-BE49-F238E27FC236}">
                <a16:creationId xmlns:a16="http://schemas.microsoft.com/office/drawing/2014/main" id="{21385F1E-F58E-4BE5-AE01-E188EA433AB1}"/>
              </a:ext>
            </a:extLst>
          </p:cNvPr>
          <p:cNvSpPr>
            <a:spLocks noGrp="1"/>
          </p:cNvSpPr>
          <p:nvPr>
            <p:ph type="body" sz="quarter" idx="10"/>
          </p:nvPr>
        </p:nvSpPr>
        <p:spPr/>
        <p:txBody>
          <a:bodyPr/>
          <a:lstStyle/>
          <a:p>
            <a:r>
              <a:rPr kumimoji="1" lang="en-US" altLang="ja-JP" dirty="0"/>
              <a:t>OpenCV/</a:t>
            </a:r>
            <a:r>
              <a:rPr lang="en-US" altLang="ja-JP" b="1" dirty="0"/>
              <a:t> </a:t>
            </a:r>
            <a:r>
              <a:rPr lang="en-US" altLang="ja-JP" dirty="0" err="1"/>
              <a:t>scikit</a:t>
            </a:r>
            <a:r>
              <a:rPr lang="en-US" altLang="ja-JP" dirty="0"/>
              <a:t>-learn</a:t>
            </a:r>
            <a:r>
              <a:rPr lang="ja-JP" altLang="en-US" dirty="0"/>
              <a:t>を使用して手書き数字の認識</a:t>
            </a:r>
            <a:endParaRPr kumimoji="1" lang="ja-JP" altLang="en-US" dirty="0"/>
          </a:p>
        </p:txBody>
      </p:sp>
      <p:pic>
        <p:nvPicPr>
          <p:cNvPr id="5" name="図 4">
            <a:extLst>
              <a:ext uri="{FF2B5EF4-FFF2-40B4-BE49-F238E27FC236}">
                <a16:creationId xmlns:a16="http://schemas.microsoft.com/office/drawing/2014/main" id="{00414F88-5760-4BEE-831F-9B8DE9385AF6}"/>
              </a:ext>
            </a:extLst>
          </p:cNvPr>
          <p:cNvPicPr>
            <a:picLocks noChangeAspect="1"/>
          </p:cNvPicPr>
          <p:nvPr/>
        </p:nvPicPr>
        <p:blipFill rotWithShape="1">
          <a:blip r:embed="rId2"/>
          <a:srcRect l="11610" t="33486" r="74215" b="5961"/>
          <a:stretch/>
        </p:blipFill>
        <p:spPr>
          <a:xfrm>
            <a:off x="8688288" y="1880732"/>
            <a:ext cx="1728192" cy="3960440"/>
          </a:xfrm>
          <a:prstGeom prst="rect">
            <a:avLst/>
          </a:prstGeom>
        </p:spPr>
      </p:pic>
      <p:pic>
        <p:nvPicPr>
          <p:cNvPr id="6" name="図 5">
            <a:extLst>
              <a:ext uri="{FF2B5EF4-FFF2-40B4-BE49-F238E27FC236}">
                <a16:creationId xmlns:a16="http://schemas.microsoft.com/office/drawing/2014/main" id="{E24D03F0-DA39-4511-A39F-A0A58996031E}"/>
              </a:ext>
            </a:extLst>
          </p:cNvPr>
          <p:cNvPicPr>
            <a:picLocks noChangeAspect="1"/>
          </p:cNvPicPr>
          <p:nvPr/>
        </p:nvPicPr>
        <p:blipFill rotWithShape="1">
          <a:blip r:embed="rId3"/>
          <a:srcRect l="12200" t="11467" r="70081" b="5961"/>
          <a:stretch/>
        </p:blipFill>
        <p:spPr>
          <a:xfrm>
            <a:off x="10992543" y="1772752"/>
            <a:ext cx="1728218" cy="4320544"/>
          </a:xfrm>
          <a:prstGeom prst="rect">
            <a:avLst/>
          </a:prstGeom>
        </p:spPr>
      </p:pic>
      <p:pic>
        <p:nvPicPr>
          <p:cNvPr id="7" name="図 6">
            <a:extLst>
              <a:ext uri="{FF2B5EF4-FFF2-40B4-BE49-F238E27FC236}">
                <a16:creationId xmlns:a16="http://schemas.microsoft.com/office/drawing/2014/main" id="{6A6027D2-4E98-4A7B-8DF8-089883B108DC}"/>
              </a:ext>
            </a:extLst>
          </p:cNvPr>
          <p:cNvPicPr>
            <a:picLocks noChangeAspect="1"/>
          </p:cNvPicPr>
          <p:nvPr/>
        </p:nvPicPr>
        <p:blipFill>
          <a:blip r:embed="rId4"/>
          <a:stretch>
            <a:fillRect/>
          </a:stretch>
        </p:blipFill>
        <p:spPr>
          <a:xfrm>
            <a:off x="8112225" y="1880732"/>
            <a:ext cx="576063" cy="612227"/>
          </a:xfrm>
          <a:prstGeom prst="rect">
            <a:avLst/>
          </a:prstGeom>
        </p:spPr>
      </p:pic>
      <p:pic>
        <p:nvPicPr>
          <p:cNvPr id="9" name="図 8" descr="雪, 時計, 立つ, 覆い が含まれている画像&#10;&#10;自動的に生成された説明">
            <a:extLst>
              <a:ext uri="{FF2B5EF4-FFF2-40B4-BE49-F238E27FC236}">
                <a16:creationId xmlns:a16="http://schemas.microsoft.com/office/drawing/2014/main" id="{3CB4F97C-DE42-42CF-9A13-0B805DC5FB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2225" y="2708921"/>
            <a:ext cx="576062" cy="612228"/>
          </a:xfrm>
          <a:prstGeom prst="rect">
            <a:avLst/>
          </a:prstGeom>
        </p:spPr>
      </p:pic>
      <p:pic>
        <p:nvPicPr>
          <p:cNvPr id="11" name="図 10" descr="屋外 が含まれている画像&#10;&#10;自動的に生成された説明">
            <a:extLst>
              <a:ext uri="{FF2B5EF4-FFF2-40B4-BE49-F238E27FC236}">
                <a16:creationId xmlns:a16="http://schemas.microsoft.com/office/drawing/2014/main" id="{5D6E5C0D-E984-4A8D-8FDD-522EB9EE15B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0717" y="3536852"/>
            <a:ext cx="519077" cy="468212"/>
          </a:xfrm>
          <a:prstGeom prst="rect">
            <a:avLst/>
          </a:prstGeom>
        </p:spPr>
      </p:pic>
      <p:pic>
        <p:nvPicPr>
          <p:cNvPr id="13" name="図 12" descr="ネックレス, ミラー, 結び目 が含まれている画像&#10;&#10;自動的に生成された説明">
            <a:extLst>
              <a:ext uri="{FF2B5EF4-FFF2-40B4-BE49-F238E27FC236}">
                <a16:creationId xmlns:a16="http://schemas.microsoft.com/office/drawing/2014/main" id="{E5257307-FF53-4C4E-8C29-A8775DCB677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82673" y="4243137"/>
            <a:ext cx="435165" cy="632965"/>
          </a:xfrm>
          <a:prstGeom prst="rect">
            <a:avLst/>
          </a:prstGeom>
        </p:spPr>
      </p:pic>
      <p:pic>
        <p:nvPicPr>
          <p:cNvPr id="15" name="図 14" descr="屋外, 記号, スポーツゲーム が含まれている画像&#10;&#10;自動的に生成された説明">
            <a:extLst>
              <a:ext uri="{FF2B5EF4-FFF2-40B4-BE49-F238E27FC236}">
                <a16:creationId xmlns:a16="http://schemas.microsoft.com/office/drawing/2014/main" id="{4922B118-330F-4F12-A332-06B43CC22B9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16482" y="2524926"/>
            <a:ext cx="576062" cy="501814"/>
          </a:xfrm>
          <a:prstGeom prst="rect">
            <a:avLst/>
          </a:prstGeom>
        </p:spPr>
      </p:pic>
      <p:pic>
        <p:nvPicPr>
          <p:cNvPr id="17" name="図 16" descr="ドーナツ, 座る, 開く, 大きい が含まれている画像&#10;&#10;自動的に生成された説明">
            <a:extLst>
              <a:ext uri="{FF2B5EF4-FFF2-40B4-BE49-F238E27FC236}">
                <a16:creationId xmlns:a16="http://schemas.microsoft.com/office/drawing/2014/main" id="{F9E0B6F6-8B4B-4F3E-B51A-B7AD10E0E5E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46455" y="4653136"/>
            <a:ext cx="576062" cy="595120"/>
          </a:xfrm>
          <a:prstGeom prst="rect">
            <a:avLst/>
          </a:prstGeom>
        </p:spPr>
      </p:pic>
    </p:spTree>
    <p:extLst>
      <p:ext uri="{BB962C8B-B14F-4D97-AF65-F5344CB8AC3E}">
        <p14:creationId xmlns:p14="http://schemas.microsoft.com/office/powerpoint/2010/main" val="2232356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313559-C24A-4F23-9362-7B2D71EA829C}"/>
              </a:ext>
            </a:extLst>
          </p:cNvPr>
          <p:cNvSpPr>
            <a:spLocks noGrp="1"/>
          </p:cNvSpPr>
          <p:nvPr>
            <p:ph type="title"/>
          </p:nvPr>
        </p:nvSpPr>
        <p:spPr/>
        <p:txBody>
          <a:bodyPr/>
          <a:lstStyle/>
          <a:p>
            <a:r>
              <a:rPr kumimoji="1" lang="ja-JP" altLang="en-US" dirty="0"/>
              <a:t>ライブラリ編</a:t>
            </a:r>
          </a:p>
        </p:txBody>
      </p:sp>
      <p:sp>
        <p:nvSpPr>
          <p:cNvPr id="5" name="テキスト プレースホルダー 4">
            <a:extLst>
              <a:ext uri="{FF2B5EF4-FFF2-40B4-BE49-F238E27FC236}">
                <a16:creationId xmlns:a16="http://schemas.microsoft.com/office/drawing/2014/main" id="{9467B102-5DD5-4382-B29E-D6B8755FAB58}"/>
              </a:ext>
            </a:extLst>
          </p:cNvPr>
          <p:cNvSpPr>
            <a:spLocks noGrp="1"/>
          </p:cNvSpPr>
          <p:nvPr>
            <p:ph type="body" sz="quarter" idx="10"/>
          </p:nvPr>
        </p:nvSpPr>
        <p:spPr/>
        <p:txBody>
          <a:bodyPr/>
          <a:lstStyle/>
          <a:p>
            <a:endParaRPr lang="ja-JP" altLang="en-US" dirty="0"/>
          </a:p>
        </p:txBody>
      </p:sp>
      <p:sp>
        <p:nvSpPr>
          <p:cNvPr id="9" name="コンテンツ プレースホルダー 8">
            <a:extLst>
              <a:ext uri="{FF2B5EF4-FFF2-40B4-BE49-F238E27FC236}">
                <a16:creationId xmlns:a16="http://schemas.microsoft.com/office/drawing/2014/main" id="{8F93EC34-8D97-4A67-96C2-41F35E89A155}"/>
              </a:ext>
            </a:extLst>
          </p:cNvPr>
          <p:cNvSpPr>
            <a:spLocks noGrp="1"/>
          </p:cNvSpPr>
          <p:nvPr>
            <p:ph idx="1"/>
          </p:nvPr>
        </p:nvSpPr>
        <p:spPr/>
        <p:txBody>
          <a:bodyPr/>
          <a:lstStyle/>
          <a:p>
            <a:endParaRPr lang="ja-JP" altLang="en-US"/>
          </a:p>
        </p:txBody>
      </p:sp>
    </p:spTree>
    <p:extLst>
      <p:ext uri="{BB962C8B-B14F-4D97-AF65-F5344CB8AC3E}">
        <p14:creationId xmlns:p14="http://schemas.microsoft.com/office/powerpoint/2010/main" val="3570665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AF10EF0-6B20-4D2E-B9CA-896A633EBCB0}"/>
              </a:ext>
            </a:extLst>
          </p:cNvPr>
          <p:cNvSpPr/>
          <p:nvPr/>
        </p:nvSpPr>
        <p:spPr>
          <a:xfrm>
            <a:off x="1307177" y="931956"/>
            <a:ext cx="9878142" cy="2520280"/>
          </a:xfrm>
          <a:prstGeom prst="rect">
            <a:avLst/>
          </a:prstGeom>
          <a:solidFill>
            <a:srgbClr val="FF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2800" dirty="0">
              <a:solidFill>
                <a:srgbClr val="000000"/>
              </a:solidFill>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000" dirty="0">
                <a:solidFill>
                  <a:schemeClr val="tx1"/>
                </a:solidFill>
                <a:latin typeface="メイリオ" panose="020B0604030504040204" pitchFamily="50" charset="-128"/>
                <a:ea typeface="メイリオ" panose="020B0604030504040204" pitchFamily="50" charset="-128"/>
              </a:rPr>
              <a:t>学習内容</a:t>
            </a:r>
            <a:r>
              <a:rPr lang="en-US" altLang="ja-JP" sz="2000" dirty="0">
                <a:solidFill>
                  <a:schemeClr val="tx1"/>
                </a:solidFill>
                <a:latin typeface="メイリオ" panose="020B0604030504040204" pitchFamily="50" charset="-128"/>
                <a:ea typeface="メイリオ" panose="020B0604030504040204" pitchFamily="50" charset="-128"/>
                <a:cs typeface="+mn-lt"/>
              </a:rPr>
              <a:t>(20</a:t>
            </a:r>
            <a:r>
              <a:rPr lang="ja-JP" altLang="en-US" sz="2000" dirty="0">
                <a:solidFill>
                  <a:schemeClr val="tx1"/>
                </a:solidFill>
                <a:latin typeface="メイリオ" panose="020B0604030504040204" pitchFamily="50" charset="-128"/>
                <a:ea typeface="メイリオ" panose="020B0604030504040204" pitchFamily="50" charset="-128"/>
                <a:cs typeface="+mn-lt"/>
              </a:rPr>
              <a:t>分</a:t>
            </a:r>
            <a:r>
              <a:rPr lang="en-US" altLang="ja-JP" sz="2000" dirty="0">
                <a:solidFill>
                  <a:schemeClr val="tx1"/>
                </a:solidFill>
                <a:latin typeface="メイリオ" panose="020B0604030504040204" pitchFamily="50" charset="-128"/>
                <a:ea typeface="メイリオ" panose="020B0604030504040204" pitchFamily="50" charset="-128"/>
                <a:cs typeface="+mn-lt"/>
              </a:rPr>
              <a:t>)</a:t>
            </a:r>
          </a:p>
          <a:p>
            <a:pPr marL="800100" lvl="1" indent="-342900">
              <a:buFont typeface="+mj-lt"/>
              <a:buAutoNum type="arabicPeriod"/>
            </a:pPr>
            <a:r>
              <a:rPr lang="ja-JP" altLang="en-US" sz="1600" dirty="0">
                <a:solidFill>
                  <a:schemeClr val="tx1"/>
                </a:solidFill>
                <a:latin typeface="メイリオ" panose="020B0604030504040204" pitchFamily="50" charset="-128"/>
                <a:ea typeface="メイリオ" panose="020B0604030504040204" pitchFamily="50" charset="-128"/>
              </a:rPr>
              <a:t>python初級研修</a:t>
            </a:r>
          </a:p>
          <a:p>
            <a:pPr marL="800100" lvl="1" indent="-342900">
              <a:buFont typeface="+mj-lt"/>
              <a:buAutoNum type="arabicPeriod"/>
            </a:pPr>
            <a:r>
              <a:rPr lang="ja-JP" altLang="en-US" sz="1600" dirty="0">
                <a:solidFill>
                  <a:schemeClr val="tx1"/>
                </a:solidFill>
                <a:latin typeface="メイリオ" panose="020B0604030504040204" pitchFamily="50" charset="-128"/>
                <a:ea typeface="メイリオ" panose="020B0604030504040204" pitchFamily="50" charset="-128"/>
              </a:rPr>
              <a:t>pythonデータ加工　</a:t>
            </a:r>
            <a:endParaRPr lang="en-US" altLang="ja-JP" sz="1600" dirty="0">
              <a:solidFill>
                <a:schemeClr val="tx1"/>
              </a:solidFill>
              <a:latin typeface="メイリオ" panose="020B0604030504040204" pitchFamily="50" charset="-128"/>
              <a:ea typeface="メイリオ" panose="020B0604030504040204" pitchFamily="50" charset="-128"/>
            </a:endParaRPr>
          </a:p>
          <a:p>
            <a:pPr marL="800100" lvl="1" indent="-342900">
              <a:buFont typeface="+mj-lt"/>
              <a:buAutoNum type="arabicPeriod"/>
            </a:pPr>
            <a:r>
              <a:rPr lang="ja-JP" altLang="en-US" sz="1600" dirty="0">
                <a:solidFill>
                  <a:schemeClr val="tx1"/>
                </a:solidFill>
                <a:latin typeface="メイリオ" panose="020B0604030504040204" pitchFamily="50" charset="-128"/>
                <a:ea typeface="メイリオ" panose="020B0604030504040204" pitchFamily="50" charset="-128"/>
              </a:rPr>
              <a:t>AI概要</a:t>
            </a:r>
          </a:p>
          <a:p>
            <a:pPr marL="800100" lvl="1" indent="-342900">
              <a:buFont typeface="+mj-lt"/>
              <a:buAutoNum type="arabicPeriod"/>
            </a:pPr>
            <a:r>
              <a:rPr lang="ja-JP" altLang="en-US" sz="1600" dirty="0">
                <a:solidFill>
                  <a:schemeClr val="tx1"/>
                </a:solidFill>
                <a:latin typeface="メイリオ" panose="020B0604030504040204" pitchFamily="50" charset="-128"/>
                <a:ea typeface="メイリオ" panose="020B0604030504040204" pitchFamily="50" charset="-128"/>
              </a:rPr>
              <a:t>AI開発道場　～ライブラリ編～</a:t>
            </a:r>
          </a:p>
          <a:p>
            <a:pPr marL="800100" lvl="1" indent="-342900">
              <a:buFont typeface="+mj-lt"/>
              <a:buAutoNum type="arabicPeriod"/>
            </a:pPr>
            <a:r>
              <a:rPr lang="ja-JP" altLang="ja-JP" sz="1600" dirty="0">
                <a:solidFill>
                  <a:schemeClr val="tx1"/>
                </a:solidFill>
                <a:latin typeface="メイリオ" panose="020B0604030504040204" pitchFamily="50" charset="-128"/>
                <a:ea typeface="メイリオ" panose="020B0604030504040204" pitchFamily="50" charset="-128"/>
                <a:cs typeface="+mn-lt"/>
              </a:rPr>
              <a:t>AI開発道場</a:t>
            </a:r>
            <a:r>
              <a:rPr lang="ja-JP" altLang="en-US" sz="1600" dirty="0">
                <a:solidFill>
                  <a:schemeClr val="tx1"/>
                </a:solidFill>
                <a:latin typeface="メイリオ" panose="020B0604030504040204" pitchFamily="50" charset="-128"/>
                <a:ea typeface="メイリオ" panose="020B0604030504040204" pitchFamily="50" charset="-128"/>
                <a:cs typeface="+mn-lt"/>
              </a:rPr>
              <a:t>　</a:t>
            </a:r>
            <a:r>
              <a:rPr lang="ja-JP" altLang="ja-JP" sz="1600" dirty="0">
                <a:solidFill>
                  <a:schemeClr val="tx1"/>
                </a:solidFill>
                <a:latin typeface="メイリオ" panose="020B0604030504040204" pitchFamily="50" charset="-128"/>
                <a:ea typeface="メイリオ" panose="020B0604030504040204" pitchFamily="50" charset="-128"/>
                <a:cs typeface="+mn-lt"/>
              </a:rPr>
              <a:t>～</a:t>
            </a:r>
            <a:r>
              <a:rPr lang="ja-JP" altLang="en-US" sz="1600" dirty="0">
                <a:solidFill>
                  <a:schemeClr val="tx1"/>
                </a:solidFill>
                <a:latin typeface="メイリオ" panose="020B0604030504040204" pitchFamily="50" charset="-128"/>
                <a:ea typeface="メイリオ" panose="020B0604030504040204" pitchFamily="50" charset="-128"/>
                <a:cs typeface="+mn-lt"/>
              </a:rPr>
              <a:t>クラウ</a:t>
            </a:r>
            <a:r>
              <a:rPr lang="ja-JP" altLang="ja-JP" sz="1600" dirty="0">
                <a:solidFill>
                  <a:schemeClr val="tx1"/>
                </a:solidFill>
                <a:latin typeface="メイリオ" panose="020B0604030504040204" pitchFamily="50" charset="-128"/>
                <a:ea typeface="メイリオ" panose="020B0604030504040204" pitchFamily="50" charset="-128"/>
                <a:cs typeface="+mn-lt"/>
              </a:rPr>
              <a:t>ド編～</a:t>
            </a:r>
            <a:endParaRPr lang="en-US" altLang="ja-JP" sz="1600" dirty="0">
              <a:solidFill>
                <a:schemeClr val="tx1"/>
              </a:solidFill>
              <a:latin typeface="メイリオ" panose="020B0604030504040204" pitchFamily="50" charset="-128"/>
              <a:ea typeface="メイリオ" panose="020B0604030504040204" pitchFamily="50" charset="-128"/>
              <a:cs typeface="+mn-lt"/>
            </a:endParaRPr>
          </a:p>
          <a:p>
            <a:pPr lvl="1"/>
            <a:endParaRPr lang="en-US" altLang="ja-JP" sz="1600" dirty="0">
              <a:solidFill>
                <a:schemeClr val="tx1"/>
              </a:solidFill>
              <a:latin typeface="メイリオ" panose="020B0604030504040204" pitchFamily="50" charset="-128"/>
              <a:ea typeface="メイリオ" panose="020B0604030504040204" pitchFamily="50" charset="-128"/>
              <a:cs typeface="+mn-lt"/>
            </a:endParaRPr>
          </a:p>
          <a:p>
            <a:pPr marL="342900" indent="-342900">
              <a:buFont typeface="Arial" panose="020B0604020202020204" pitchFamily="34" charset="0"/>
              <a:buChar char="•"/>
            </a:pPr>
            <a:r>
              <a:rPr lang="ja-JP" altLang="en-US" sz="2000" dirty="0">
                <a:solidFill>
                  <a:schemeClr val="tx1"/>
                </a:solidFill>
                <a:latin typeface="メイリオ" panose="020B0604030504040204" pitchFamily="50" charset="-128"/>
                <a:ea typeface="メイリオ" panose="020B0604030504040204" pitchFamily="50" charset="-128"/>
                <a:cs typeface="+mn-lt"/>
              </a:rPr>
              <a:t>質疑応答</a:t>
            </a:r>
            <a:r>
              <a:rPr lang="en-US" altLang="ja-JP" sz="2000" dirty="0">
                <a:solidFill>
                  <a:schemeClr val="tx1"/>
                </a:solidFill>
                <a:latin typeface="メイリオ" panose="020B0604030504040204" pitchFamily="50" charset="-128"/>
                <a:ea typeface="メイリオ" panose="020B0604030504040204" pitchFamily="50" charset="-128"/>
                <a:cs typeface="+mn-lt"/>
              </a:rPr>
              <a:t>(10</a:t>
            </a:r>
            <a:r>
              <a:rPr lang="ja-JP" altLang="en-US" sz="2000" dirty="0">
                <a:solidFill>
                  <a:schemeClr val="tx1"/>
                </a:solidFill>
                <a:latin typeface="メイリオ" panose="020B0604030504040204" pitchFamily="50" charset="-128"/>
                <a:ea typeface="メイリオ" panose="020B0604030504040204" pitchFamily="50" charset="-128"/>
                <a:cs typeface="+mn-lt"/>
              </a:rPr>
              <a:t>分</a:t>
            </a:r>
            <a:r>
              <a:rPr lang="en-US" altLang="ja-JP" sz="2000" dirty="0">
                <a:solidFill>
                  <a:schemeClr val="tx1"/>
                </a:solidFill>
                <a:latin typeface="メイリオ" panose="020B0604030504040204" pitchFamily="50" charset="-128"/>
                <a:ea typeface="メイリオ" panose="020B0604030504040204" pitchFamily="50" charset="-128"/>
                <a:cs typeface="+mn-lt"/>
              </a:rPr>
              <a:t>)</a:t>
            </a:r>
            <a:endParaRPr lang="en-US" altLang="ja-JP" sz="2400" dirty="0">
              <a:solidFill>
                <a:srgbClr val="000000"/>
              </a:solidFill>
              <a:latin typeface="Meiryo UI" panose="020B0604030504040204" pitchFamily="50" charset="-128"/>
              <a:ea typeface="Meiryo UI" panose="020B0604030504040204" pitchFamily="50" charset="-128"/>
            </a:endParaRPr>
          </a:p>
          <a:p>
            <a:endParaRPr lang="ja-JP" altLang="en-US" sz="2800" dirty="0">
              <a:solidFill>
                <a:srgbClr val="000000"/>
              </a:solidFill>
              <a:latin typeface="Meiryo UI" panose="020B0604030504040204" pitchFamily="50" charset="-128"/>
              <a:ea typeface="Meiryo UI" panose="020B0604030504040204" pitchFamily="50" charset="-128"/>
            </a:endParaRPr>
          </a:p>
        </p:txBody>
      </p:sp>
      <p:sp>
        <p:nvSpPr>
          <p:cNvPr id="3" name="タイトル 1">
            <a:extLst>
              <a:ext uri="{FF2B5EF4-FFF2-40B4-BE49-F238E27FC236}">
                <a16:creationId xmlns:a16="http://schemas.microsoft.com/office/drawing/2014/main" id="{E1E4F344-931C-4AD4-9AF7-E99A71E6A610}"/>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ja-JP" altLang="en-US" sz="2800" kern="0" dirty="0">
                <a:latin typeface="メイリオ" panose="020B0604030504040204" pitchFamily="50" charset="-128"/>
                <a:ea typeface="メイリオ" panose="020B0604030504040204" pitchFamily="50" charset="-128"/>
              </a:rPr>
              <a:t>目次</a:t>
            </a:r>
          </a:p>
        </p:txBody>
      </p:sp>
    </p:spTree>
    <p:extLst>
      <p:ext uri="{BB962C8B-B14F-4D97-AF65-F5344CB8AC3E}">
        <p14:creationId xmlns:p14="http://schemas.microsoft.com/office/powerpoint/2010/main" val="4217405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C4330F-3448-464D-ACA9-C90F710F6A45}"/>
              </a:ext>
            </a:extLst>
          </p:cNvPr>
          <p:cNvSpPr>
            <a:spLocks noGrp="1"/>
          </p:cNvSpPr>
          <p:nvPr>
            <p:ph type="title"/>
          </p:nvPr>
        </p:nvSpPr>
        <p:spPr/>
        <p:txBody>
          <a:bodyPr/>
          <a:lstStyle/>
          <a:p>
            <a:endParaRPr kumimoji="1" lang="ja-JP" altLang="en-US"/>
          </a:p>
        </p:txBody>
      </p:sp>
      <p:sp>
        <p:nvSpPr>
          <p:cNvPr id="6" name="テキスト プレースホルダー 5">
            <a:extLst>
              <a:ext uri="{FF2B5EF4-FFF2-40B4-BE49-F238E27FC236}">
                <a16:creationId xmlns:a16="http://schemas.microsoft.com/office/drawing/2014/main" id="{DF9F6AE3-1DF8-4FC8-BB64-6AE54B1713C2}"/>
              </a:ext>
            </a:extLst>
          </p:cNvPr>
          <p:cNvSpPr>
            <a:spLocks noGrp="1"/>
          </p:cNvSpPr>
          <p:nvPr>
            <p:ph type="body" sz="quarter" idx="10"/>
          </p:nvPr>
        </p:nvSpPr>
        <p:spPr/>
        <p:txBody>
          <a:bodyPr/>
          <a:lstStyle/>
          <a:p>
            <a:endParaRPr kumimoji="1" lang="ja-JP" altLang="en-US"/>
          </a:p>
        </p:txBody>
      </p:sp>
      <p:sp>
        <p:nvSpPr>
          <p:cNvPr id="7" name="コンテンツ プレースホルダー 6">
            <a:extLst>
              <a:ext uri="{FF2B5EF4-FFF2-40B4-BE49-F238E27FC236}">
                <a16:creationId xmlns:a16="http://schemas.microsoft.com/office/drawing/2014/main" id="{B3AB2E3C-34AB-4E19-9623-200DBC5946C1}"/>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98518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188CCE2-F220-443C-BE15-9176A32B3862}"/>
              </a:ext>
            </a:extLst>
          </p:cNvPr>
          <p:cNvSpPr>
            <a:spLocks noGrp="1"/>
          </p:cNvSpPr>
          <p:nvPr>
            <p:ph type="title"/>
          </p:nvPr>
        </p:nvSpPr>
        <p:spPr/>
        <p:txBody>
          <a:bodyPr/>
          <a:lstStyle/>
          <a:p>
            <a:endParaRPr lang="ja-JP" altLang="en-US"/>
          </a:p>
        </p:txBody>
      </p:sp>
    </p:spTree>
    <p:extLst>
      <p:ext uri="{BB962C8B-B14F-4D97-AF65-F5344CB8AC3E}">
        <p14:creationId xmlns:p14="http://schemas.microsoft.com/office/powerpoint/2010/main" val="48492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313559-C24A-4F23-9362-7B2D71EA829C}"/>
              </a:ext>
            </a:extLst>
          </p:cNvPr>
          <p:cNvSpPr>
            <a:spLocks noGrp="1"/>
          </p:cNvSpPr>
          <p:nvPr>
            <p:ph type="title"/>
          </p:nvPr>
        </p:nvSpPr>
        <p:spPr/>
        <p:txBody>
          <a:bodyPr/>
          <a:lstStyle/>
          <a:p>
            <a:r>
              <a:rPr kumimoji="1" lang="ja-JP" altLang="en-US" dirty="0"/>
              <a:t>ライブラリ編</a:t>
            </a:r>
          </a:p>
        </p:txBody>
      </p:sp>
      <p:sp>
        <p:nvSpPr>
          <p:cNvPr id="6" name="コンテンツ プレースホルダー 5">
            <a:extLst>
              <a:ext uri="{FF2B5EF4-FFF2-40B4-BE49-F238E27FC236}">
                <a16:creationId xmlns:a16="http://schemas.microsoft.com/office/drawing/2014/main" id="{76D5313D-AC56-4251-AF47-2BE610F6824A}"/>
              </a:ext>
            </a:extLst>
          </p:cNvPr>
          <p:cNvSpPr>
            <a:spLocks noGrp="1"/>
          </p:cNvSpPr>
          <p:nvPr>
            <p:ph idx="1"/>
          </p:nvPr>
        </p:nvSpPr>
        <p:spPr/>
        <p:txBody>
          <a:bodyPr/>
          <a:lstStyle/>
          <a:p>
            <a:pPr lvl="0">
              <a:buNone/>
              <a:defRPr lang="en-US" sz="2400" b="0" i="0" u="none" strike="noStrike">
                <a:ln>
                  <a:noFill/>
                </a:ln>
                <a:solidFill>
                  <a:srgbClr val="555555"/>
                </a:solidFill>
                <a:latin typeface="Roboto" pitchFamily="2"/>
                <a:ea typeface="ＭＳ Ｐゴシック" pitchFamily="2"/>
                <a:cs typeface="Roboto" pitchFamily="2"/>
              </a:defRPr>
            </a:pPr>
            <a:br>
              <a:rPr lang="en-US" altLang="ja-JP" sz="2400" dirty="0">
                <a:solidFill>
                  <a:srgbClr val="10243E"/>
                </a:solidFill>
                <a:latin typeface="メイリオ" pitchFamily="50"/>
                <a:ea typeface="メイリオ" pitchFamily="2"/>
                <a:cs typeface="Calibri" pitchFamily="50"/>
              </a:rPr>
            </a:br>
            <a:r>
              <a:rPr lang="en-US" altLang="ja-JP" sz="2400" b="1" kern="1200" dirty="0" err="1">
                <a:solidFill>
                  <a:srgbClr val="10243E"/>
                </a:solidFill>
                <a:latin typeface="メイリオ" pitchFamily="50"/>
                <a:ea typeface="メイリオ" pitchFamily="2"/>
                <a:cs typeface="Calibri" pitchFamily="50"/>
              </a:rPr>
              <a:t>gensim</a:t>
            </a:r>
            <a:r>
              <a:rPr lang="en-US" altLang="ja-JP" sz="2400" b="1" kern="1200" dirty="0">
                <a:solidFill>
                  <a:srgbClr val="10243E"/>
                </a:solidFill>
                <a:latin typeface="メイリオ" pitchFamily="50"/>
                <a:ea typeface="メイリオ" pitchFamily="2"/>
                <a:cs typeface="Calibri" pitchFamily="50"/>
              </a:rPr>
              <a:t>/ word2vec</a:t>
            </a:r>
          </a:p>
          <a:p>
            <a:pPr lvl="0">
              <a:buNone/>
              <a:defRPr lang="en-US" sz="2400" b="0" i="0" u="none" strike="noStrike">
                <a:ln>
                  <a:noFill/>
                </a:ln>
                <a:solidFill>
                  <a:srgbClr val="555555"/>
                </a:solidFill>
                <a:latin typeface="Roboto" pitchFamily="2"/>
                <a:ea typeface="ＭＳ Ｐゴシック" pitchFamily="2"/>
                <a:cs typeface="Roboto" pitchFamily="2"/>
              </a:defRPr>
            </a:pPr>
            <a:r>
              <a:rPr lang="ja-JP" altLang="ja-JP" sz="2000" kern="1200" dirty="0">
                <a:solidFill>
                  <a:srgbClr val="10243E"/>
                </a:solidFill>
                <a:latin typeface="メイリオ" pitchFamily="50"/>
                <a:ea typeface="メイリオ" pitchFamily="2"/>
                <a:cs typeface="Calibri" pitchFamily="50"/>
              </a:rPr>
              <a:t>「「各単語はその周辺語と何らかの関係性がある」という考えを元に、それぞれの単語を比較し、単語をベクトルで表現する。</a:t>
            </a:r>
          </a:p>
          <a:p>
            <a:pPr lvl="0">
              <a:buNone/>
              <a:defRPr lang="en-US" sz="2400" b="0" i="0" u="none" strike="noStrike">
                <a:ln>
                  <a:noFill/>
                </a:ln>
                <a:solidFill>
                  <a:srgbClr val="555555"/>
                </a:solidFill>
                <a:latin typeface="Roboto" pitchFamily="2"/>
                <a:ea typeface="ＭＳ Ｐゴシック" pitchFamily="2"/>
                <a:cs typeface="Roboto" pitchFamily="2"/>
              </a:defRPr>
            </a:pPr>
            <a:endParaRPr lang="en-US" altLang="ja-JP" sz="2000" kern="1200" dirty="0">
              <a:solidFill>
                <a:srgbClr val="10243E"/>
              </a:solidFill>
              <a:latin typeface="メイリオ" pitchFamily="50"/>
              <a:ea typeface="メイリオ" pitchFamily="2"/>
              <a:cs typeface="Calibri" pitchFamily="50"/>
            </a:endParaRPr>
          </a:p>
          <a:p>
            <a:pPr lvl="0">
              <a:buNone/>
              <a:defRPr lang="en-US" sz="2400" b="0" i="0" u="none" strike="noStrike">
                <a:ln>
                  <a:noFill/>
                </a:ln>
                <a:solidFill>
                  <a:srgbClr val="555555"/>
                </a:solidFill>
                <a:latin typeface="Roboto" pitchFamily="2"/>
                <a:ea typeface="ＭＳ Ｐゴシック" pitchFamily="2"/>
                <a:cs typeface="Roboto" pitchFamily="2"/>
              </a:defRPr>
            </a:pPr>
            <a:r>
              <a:rPr lang="en-US" altLang="ja-JP" sz="2400" b="1" kern="1200" dirty="0" err="1">
                <a:solidFill>
                  <a:srgbClr val="10243E"/>
                </a:solidFill>
                <a:latin typeface="メイリオ" pitchFamily="50"/>
                <a:ea typeface="メイリオ" pitchFamily="2"/>
                <a:cs typeface="Calibri" pitchFamily="50"/>
              </a:rPr>
              <a:t>gensim</a:t>
            </a:r>
            <a:r>
              <a:rPr lang="en-US" altLang="ja-JP" sz="2400" b="1" kern="1200" dirty="0">
                <a:solidFill>
                  <a:srgbClr val="10243E"/>
                </a:solidFill>
                <a:latin typeface="メイリオ" pitchFamily="50"/>
                <a:ea typeface="メイリオ" pitchFamily="2"/>
                <a:cs typeface="Calibri" pitchFamily="50"/>
              </a:rPr>
              <a:t>/ word2vec</a:t>
            </a:r>
            <a:r>
              <a:rPr lang="ja-JP" altLang="ja-JP" sz="2400" b="1" kern="1200" dirty="0">
                <a:solidFill>
                  <a:srgbClr val="10243E"/>
                </a:solidFill>
                <a:latin typeface="メイリオ" pitchFamily="50"/>
                <a:ea typeface="メイリオ" pitchFamily="2"/>
                <a:cs typeface="Calibri" pitchFamily="50"/>
              </a:rPr>
              <a:t>による自然言語処理</a:t>
            </a:r>
            <a:br>
              <a:rPr lang="en-US" altLang="ja-JP" sz="2400" b="1" kern="1200" dirty="0">
                <a:solidFill>
                  <a:srgbClr val="10243E"/>
                </a:solidFill>
                <a:latin typeface="メイリオ" pitchFamily="50"/>
                <a:ea typeface="メイリオ" pitchFamily="2"/>
                <a:cs typeface="Calibri" pitchFamily="50"/>
              </a:rPr>
            </a:br>
            <a:r>
              <a:rPr lang="en-US" altLang="ja-JP" sz="2400" b="1" kern="1200" dirty="0">
                <a:solidFill>
                  <a:srgbClr val="10243E"/>
                </a:solidFill>
                <a:latin typeface="メイリオ" pitchFamily="50"/>
                <a:ea typeface="メイリオ" pitchFamily="2"/>
                <a:cs typeface="Calibri" pitchFamily="50"/>
              </a:rPr>
              <a:t>Prophet</a:t>
            </a:r>
          </a:p>
          <a:p>
            <a:pPr lvl="0">
              <a:buNone/>
              <a:defRPr lang="en-US" sz="2400" b="0" i="0" u="none" strike="noStrike">
                <a:ln>
                  <a:noFill/>
                </a:ln>
                <a:solidFill>
                  <a:srgbClr val="555555"/>
                </a:solidFill>
                <a:latin typeface="Roboto" pitchFamily="2"/>
                <a:ea typeface="ＭＳ Ｐゴシック" pitchFamily="2"/>
                <a:cs typeface="Roboto" pitchFamily="2"/>
              </a:defRPr>
            </a:pPr>
            <a:r>
              <a:rPr lang="ja-JP" altLang="ja-JP" sz="2000" kern="1200" dirty="0">
                <a:solidFill>
                  <a:srgbClr val="10243E"/>
                </a:solidFill>
                <a:latin typeface="メイリオ" pitchFamily="50"/>
                <a:ea typeface="メイリオ" pitchFamily="2"/>
                <a:cs typeface="Calibri" pitchFamily="50"/>
              </a:rPr>
              <a:t>時系列予測のオープンソースソフトウェア（</a:t>
            </a:r>
            <a:r>
              <a:rPr lang="en-US" altLang="ja-JP" sz="2000" kern="1200" dirty="0">
                <a:solidFill>
                  <a:srgbClr val="10243E"/>
                </a:solidFill>
                <a:latin typeface="メイリオ" pitchFamily="50"/>
                <a:ea typeface="メイリオ" pitchFamily="2"/>
                <a:cs typeface="Calibri" pitchFamily="50"/>
              </a:rPr>
              <a:t>OSS</a:t>
            </a:r>
            <a:r>
              <a:rPr lang="ja-JP" altLang="ja-JP" sz="2000" kern="1200" dirty="0">
                <a:solidFill>
                  <a:srgbClr val="10243E"/>
                </a:solidFill>
                <a:latin typeface="メイリオ" pitchFamily="50"/>
                <a:ea typeface="メイリオ" pitchFamily="2"/>
                <a:cs typeface="Calibri" pitchFamily="50"/>
              </a:rPr>
              <a:t>）ライブラリ。 季節性（周期性）を自動的に推定する機能や説明変数を手動設定する機能を持ち、柔軟性が高く、かつチューニングなしでも比較的高精度な予測が可能な為、時系列分析の知見のない人でも簡単に予測を行うことができる</a:t>
            </a:r>
          </a:p>
          <a:p>
            <a:pPr lvl="0">
              <a:buNone/>
              <a:defRPr lang="en-US" sz="2400" b="0" i="0" u="none" strike="noStrike">
                <a:ln>
                  <a:noFill/>
                </a:ln>
                <a:solidFill>
                  <a:srgbClr val="555555"/>
                </a:solidFill>
                <a:latin typeface="Roboto" pitchFamily="2"/>
                <a:ea typeface="ＭＳ Ｐゴシック" pitchFamily="2"/>
                <a:cs typeface="Roboto" pitchFamily="2"/>
              </a:defRPr>
            </a:pPr>
            <a:br>
              <a:rPr lang="en-US" altLang="ja-JP" sz="2400" b="1" kern="1200" dirty="0">
                <a:solidFill>
                  <a:srgbClr val="10243E"/>
                </a:solidFill>
                <a:latin typeface="メイリオ" pitchFamily="50"/>
                <a:ea typeface="メイリオ" pitchFamily="2"/>
                <a:cs typeface="Calibri" pitchFamily="50"/>
              </a:rPr>
            </a:br>
            <a:r>
              <a:rPr lang="en-US" altLang="ja-JP" sz="2400" b="1" kern="1200" dirty="0" err="1">
                <a:solidFill>
                  <a:srgbClr val="10243E"/>
                </a:solidFill>
                <a:latin typeface="メイリオ" pitchFamily="50"/>
                <a:ea typeface="メイリオ" pitchFamily="2"/>
                <a:cs typeface="Calibri" pitchFamily="50"/>
              </a:rPr>
              <a:t>PyCaret</a:t>
            </a:r>
            <a:r>
              <a:rPr lang="ja-JP" altLang="ja-JP" sz="2400" b="1" kern="1200" dirty="0">
                <a:solidFill>
                  <a:srgbClr val="10243E"/>
                </a:solidFill>
                <a:latin typeface="メイリオ" pitchFamily="50"/>
                <a:ea typeface="メイリオ" pitchFamily="2"/>
                <a:cs typeface="Calibri" pitchFamily="50"/>
              </a:rPr>
              <a:t>を使った</a:t>
            </a:r>
            <a:r>
              <a:rPr lang="en-US" altLang="ja-JP" sz="2400" b="1" kern="1200" dirty="0" err="1">
                <a:solidFill>
                  <a:srgbClr val="10243E"/>
                </a:solidFill>
                <a:latin typeface="メイリオ" pitchFamily="50"/>
                <a:ea typeface="メイリオ" pitchFamily="2"/>
                <a:cs typeface="Calibri" pitchFamily="50"/>
              </a:rPr>
              <a:t>AutoML</a:t>
            </a:r>
            <a:endParaRPr lang="en-US" altLang="ja-JP" sz="2400" b="1" kern="1200" dirty="0">
              <a:solidFill>
                <a:srgbClr val="10243E"/>
              </a:solidFill>
              <a:latin typeface="メイリオ" pitchFamily="50"/>
              <a:ea typeface="メイリオ" pitchFamily="2"/>
              <a:cs typeface="Calibri" pitchFamily="50"/>
            </a:endParaRPr>
          </a:p>
          <a:p>
            <a:pPr lvl="0">
              <a:buNone/>
              <a:defRPr lang="en-US" sz="2400" b="0" i="0" u="none" strike="noStrike">
                <a:ln>
                  <a:noFill/>
                </a:ln>
                <a:solidFill>
                  <a:srgbClr val="555555"/>
                </a:solidFill>
                <a:latin typeface="Roboto" pitchFamily="2"/>
                <a:ea typeface="ＭＳ Ｐゴシック" pitchFamily="2"/>
                <a:cs typeface="Roboto" pitchFamily="2"/>
              </a:defRPr>
            </a:pPr>
            <a:r>
              <a:rPr lang="en-US" altLang="ja-JP" sz="2000" kern="1200" dirty="0" err="1">
                <a:solidFill>
                  <a:srgbClr val="10243E"/>
                </a:solidFill>
                <a:latin typeface="メイリオ" pitchFamily="50"/>
                <a:ea typeface="メイリオ" pitchFamily="2"/>
                <a:cs typeface="Calibri" pitchFamily="50"/>
              </a:rPr>
              <a:t>PyCaret</a:t>
            </a:r>
            <a:r>
              <a:rPr lang="ja-JP" altLang="ja-JP" sz="2000" kern="1200" dirty="0">
                <a:solidFill>
                  <a:srgbClr val="10243E"/>
                </a:solidFill>
                <a:latin typeface="メイリオ" pitchFamily="50"/>
                <a:ea typeface="メイリオ" pitchFamily="2"/>
                <a:cs typeface="Calibri" pitchFamily="50"/>
              </a:rPr>
              <a:t>は、最小のコード量で簡単に</a:t>
            </a:r>
            <a:r>
              <a:rPr lang="en-US" altLang="ja-JP" sz="2000" kern="1200" dirty="0">
                <a:solidFill>
                  <a:srgbClr val="10243E"/>
                </a:solidFill>
                <a:latin typeface="メイリオ" pitchFamily="50"/>
                <a:ea typeface="メイリオ" pitchFamily="2"/>
                <a:cs typeface="Calibri" pitchFamily="50"/>
              </a:rPr>
              <a:t>ML</a:t>
            </a:r>
            <a:r>
              <a:rPr lang="ja-JP" altLang="ja-JP" sz="2000" kern="1200" dirty="0">
                <a:solidFill>
                  <a:srgbClr val="10243E"/>
                </a:solidFill>
                <a:latin typeface="メイリオ" pitchFamily="50"/>
                <a:ea typeface="メイリオ" pitchFamily="2"/>
                <a:cs typeface="Calibri" pitchFamily="50"/>
              </a:rPr>
              <a:t>処理を実装できる</a:t>
            </a:r>
            <a:r>
              <a:rPr lang="en-US" altLang="ja-JP" sz="2000" kern="1200" dirty="0">
                <a:solidFill>
                  <a:srgbClr val="10243E"/>
                </a:solidFill>
                <a:latin typeface="メイリオ" pitchFamily="50"/>
                <a:ea typeface="メイリオ" pitchFamily="2"/>
                <a:cs typeface="Calibri" pitchFamily="50"/>
              </a:rPr>
              <a:t>Python</a:t>
            </a:r>
            <a:r>
              <a:rPr lang="ja-JP" altLang="ja-JP" sz="2000" kern="1200" dirty="0">
                <a:solidFill>
                  <a:srgbClr val="10243E"/>
                </a:solidFill>
                <a:latin typeface="メイリオ" pitchFamily="50"/>
                <a:ea typeface="メイリオ" pitchFamily="2"/>
                <a:cs typeface="Calibri" pitchFamily="50"/>
              </a:rPr>
              <a:t>の機械学習ライブラリ。</a:t>
            </a:r>
          </a:p>
          <a:p>
            <a:pPr lvl="0">
              <a:buNone/>
              <a:defRPr lang="en-US" sz="2400" b="0" i="0" u="none" strike="noStrike">
                <a:ln>
                  <a:noFill/>
                </a:ln>
                <a:solidFill>
                  <a:srgbClr val="555555"/>
                </a:solidFill>
                <a:latin typeface="Roboto" pitchFamily="2"/>
                <a:ea typeface="ＭＳ Ｐゴシック" pitchFamily="2"/>
                <a:cs typeface="Roboto" pitchFamily="2"/>
              </a:defRPr>
            </a:pPr>
            <a:r>
              <a:rPr lang="ja-JP" altLang="ja-JP" sz="2000" kern="1200" dirty="0">
                <a:solidFill>
                  <a:srgbClr val="10243E"/>
                </a:solidFill>
                <a:latin typeface="メイリオ" pitchFamily="50"/>
                <a:ea typeface="メイリオ" pitchFamily="2"/>
                <a:cs typeface="Calibri" pitchFamily="50"/>
              </a:rPr>
              <a:t>分類や回帰、クラスタリング、異常検知などで使われる様々なアルゴリズムを使って精度比較を行い、モデルの可視化、ハイパーパラメータのチューニングを簡単に実行することができる。</a:t>
            </a:r>
          </a:p>
          <a:p>
            <a:pPr lvl="0">
              <a:buNone/>
              <a:defRPr lang="en-US" sz="2400" b="0" i="0" u="none" strike="noStrike">
                <a:ln>
                  <a:noFill/>
                </a:ln>
                <a:solidFill>
                  <a:srgbClr val="555555"/>
                </a:solidFill>
                <a:latin typeface="Roboto" pitchFamily="2"/>
                <a:ea typeface="ＭＳ Ｐゴシック" pitchFamily="2"/>
                <a:cs typeface="Roboto" pitchFamily="2"/>
              </a:defRPr>
            </a:pPr>
            <a:r>
              <a:rPr lang="en-US" altLang="ja-JP" sz="2000" kern="1200" dirty="0" err="1">
                <a:solidFill>
                  <a:srgbClr val="10243E"/>
                </a:solidFill>
                <a:latin typeface="メイリオ" pitchFamily="50"/>
                <a:ea typeface="メイリオ" pitchFamily="2"/>
                <a:cs typeface="Calibri" pitchFamily="50"/>
              </a:rPr>
              <a:t>PyCaret</a:t>
            </a:r>
            <a:r>
              <a:rPr lang="ja-JP" altLang="ja-JP" sz="2000" kern="1200" dirty="0">
                <a:solidFill>
                  <a:srgbClr val="10243E"/>
                </a:solidFill>
                <a:latin typeface="メイリオ" pitchFamily="50"/>
                <a:ea typeface="メイリオ" pitchFamily="2"/>
                <a:cs typeface="Calibri" pitchFamily="50"/>
              </a:rPr>
              <a:t>は内部的には</a:t>
            </a:r>
            <a:r>
              <a:rPr lang="en-US" altLang="ja-JP" sz="2000" kern="1200" dirty="0" err="1">
                <a:solidFill>
                  <a:srgbClr val="10243E"/>
                </a:solidFill>
                <a:latin typeface="メイリオ" pitchFamily="50"/>
                <a:ea typeface="メイリオ" pitchFamily="2"/>
                <a:cs typeface="Calibri" pitchFamily="50"/>
              </a:rPr>
              <a:t>scikit</a:t>
            </a:r>
            <a:r>
              <a:rPr lang="en-US" altLang="ja-JP" sz="2000" kern="1200" dirty="0">
                <a:solidFill>
                  <a:srgbClr val="10243E"/>
                </a:solidFill>
                <a:latin typeface="メイリオ" pitchFamily="50"/>
                <a:ea typeface="メイリオ" pitchFamily="2"/>
                <a:cs typeface="Calibri" pitchFamily="50"/>
              </a:rPr>
              <a:t>-learn</a:t>
            </a:r>
            <a:r>
              <a:rPr lang="ja-JP" altLang="ja-JP" sz="2000" kern="1200" dirty="0">
                <a:solidFill>
                  <a:srgbClr val="10243E"/>
                </a:solidFill>
                <a:latin typeface="メイリオ" pitchFamily="50"/>
                <a:ea typeface="メイリオ" pitchFamily="2"/>
                <a:cs typeface="Calibri" pitchFamily="50"/>
              </a:rPr>
              <a:t>、</a:t>
            </a:r>
            <a:r>
              <a:rPr lang="en-US" altLang="ja-JP" sz="2000" kern="1200" dirty="0" err="1">
                <a:solidFill>
                  <a:srgbClr val="10243E"/>
                </a:solidFill>
                <a:latin typeface="メイリオ" pitchFamily="50"/>
                <a:ea typeface="メイリオ" pitchFamily="2"/>
                <a:cs typeface="Calibri" pitchFamily="50"/>
              </a:rPr>
              <a:t>XGBoost</a:t>
            </a:r>
            <a:r>
              <a:rPr lang="ja-JP" altLang="ja-JP" sz="2000" kern="1200" dirty="0">
                <a:solidFill>
                  <a:srgbClr val="10243E"/>
                </a:solidFill>
                <a:latin typeface="メイリオ" pitchFamily="50"/>
                <a:ea typeface="メイリオ" pitchFamily="2"/>
                <a:cs typeface="Calibri" pitchFamily="50"/>
              </a:rPr>
              <a:t>、</a:t>
            </a:r>
            <a:r>
              <a:rPr lang="en-US" altLang="ja-JP" sz="2000" kern="1200" dirty="0">
                <a:solidFill>
                  <a:srgbClr val="10243E"/>
                </a:solidFill>
                <a:latin typeface="メイリオ" pitchFamily="50"/>
                <a:ea typeface="メイリオ" pitchFamily="2"/>
                <a:cs typeface="Calibri" pitchFamily="50"/>
              </a:rPr>
              <a:t>Microsoft </a:t>
            </a:r>
            <a:r>
              <a:rPr lang="en-US" altLang="ja-JP" sz="2000" kern="1200" dirty="0" err="1">
                <a:solidFill>
                  <a:srgbClr val="10243E"/>
                </a:solidFill>
                <a:latin typeface="メイリオ" pitchFamily="50"/>
                <a:ea typeface="メイリオ" pitchFamily="2"/>
                <a:cs typeface="Calibri" pitchFamily="50"/>
              </a:rPr>
              <a:t>LightGBM</a:t>
            </a:r>
            <a:r>
              <a:rPr lang="ja-JP" altLang="ja-JP" sz="2000" kern="1200" dirty="0">
                <a:solidFill>
                  <a:srgbClr val="10243E"/>
                </a:solidFill>
                <a:latin typeface="メイリオ" pitchFamily="50"/>
                <a:ea typeface="メイリオ" pitchFamily="2"/>
                <a:cs typeface="Calibri" pitchFamily="50"/>
              </a:rPr>
              <a:t>、</a:t>
            </a:r>
            <a:r>
              <a:rPr lang="en-US" altLang="ja-JP" sz="2000" kern="1200" dirty="0" err="1">
                <a:solidFill>
                  <a:srgbClr val="10243E"/>
                </a:solidFill>
                <a:latin typeface="メイリオ" pitchFamily="50"/>
                <a:ea typeface="メイリオ" pitchFamily="2"/>
                <a:cs typeface="Calibri" pitchFamily="50"/>
              </a:rPr>
              <a:t>spaCy</a:t>
            </a:r>
            <a:r>
              <a:rPr lang="ja-JP" altLang="ja-JP" sz="2000" kern="1200" dirty="0">
                <a:solidFill>
                  <a:srgbClr val="10243E"/>
                </a:solidFill>
                <a:latin typeface="メイリオ" pitchFamily="50"/>
                <a:ea typeface="メイリオ" pitchFamily="2"/>
                <a:cs typeface="Calibri" pitchFamily="50"/>
              </a:rPr>
              <a:t>など、いくつかの機械学習ライブラリとフレームワークを使って実装されています。</a:t>
            </a:r>
          </a:p>
          <a:p>
            <a:pPr lvl="0">
              <a:buNone/>
              <a:defRPr lang="en-US" sz="2400" b="0" i="0" u="none" strike="noStrike">
                <a:ln>
                  <a:noFill/>
                </a:ln>
                <a:solidFill>
                  <a:srgbClr val="555555"/>
                </a:solidFill>
                <a:latin typeface="Roboto" pitchFamily="2"/>
                <a:ea typeface="ＭＳ Ｐゴシック" pitchFamily="2"/>
                <a:cs typeface="Roboto" pitchFamily="2"/>
              </a:defRPr>
            </a:pPr>
            <a:endParaRPr lang="en-US" altLang="ja-JP" sz="2000" kern="1200" dirty="0">
              <a:solidFill>
                <a:srgbClr val="10243E"/>
              </a:solidFill>
              <a:latin typeface="メイリオ" pitchFamily="50"/>
              <a:ea typeface="メイリオ" pitchFamily="2"/>
              <a:cs typeface="Calibri" pitchFamily="50"/>
            </a:endParaRPr>
          </a:p>
          <a:p>
            <a:pPr lvl="0">
              <a:buNone/>
              <a:defRPr lang="en-US" sz="2400" b="0" i="0" u="none" strike="noStrike">
                <a:ln>
                  <a:noFill/>
                </a:ln>
                <a:solidFill>
                  <a:srgbClr val="555555"/>
                </a:solidFill>
                <a:latin typeface="Roboto" pitchFamily="2"/>
                <a:ea typeface="ＭＳ Ｐゴシック" pitchFamily="2"/>
                <a:cs typeface="Roboto" pitchFamily="2"/>
              </a:defRPr>
            </a:pPr>
            <a:r>
              <a:rPr lang="en-US" altLang="ja-JP" sz="2400" b="1" kern="1200" dirty="0" err="1">
                <a:solidFill>
                  <a:srgbClr val="10243E"/>
                </a:solidFill>
                <a:latin typeface="メイリオ" pitchFamily="50"/>
                <a:ea typeface="メイリオ" pitchFamily="2"/>
                <a:cs typeface="Calibri" pitchFamily="50"/>
              </a:rPr>
              <a:t>AutoML</a:t>
            </a:r>
            <a:endParaRPr lang="en-US" altLang="ja-JP" sz="2400" b="1" kern="1200" dirty="0">
              <a:solidFill>
                <a:srgbClr val="10243E"/>
              </a:solidFill>
              <a:latin typeface="メイリオ" pitchFamily="50"/>
              <a:ea typeface="メイリオ" pitchFamily="2"/>
              <a:cs typeface="Calibri" pitchFamily="50"/>
            </a:endParaRPr>
          </a:p>
          <a:p>
            <a:pPr lvl="0">
              <a:buNone/>
              <a:defRPr lang="en-US" sz="2400" b="0" i="0" u="none" strike="noStrike">
                <a:ln>
                  <a:noFill/>
                </a:ln>
                <a:solidFill>
                  <a:srgbClr val="555555"/>
                </a:solidFill>
                <a:latin typeface="Roboto" pitchFamily="2"/>
                <a:ea typeface="ＭＳ Ｐゴシック" pitchFamily="2"/>
                <a:cs typeface="Roboto" pitchFamily="2"/>
              </a:defRPr>
            </a:pPr>
            <a:r>
              <a:rPr lang="ja-JP" altLang="ja-JP" sz="2000" kern="1200" dirty="0">
                <a:solidFill>
                  <a:srgbClr val="10243E"/>
                </a:solidFill>
                <a:latin typeface="メイリオ" pitchFamily="50"/>
                <a:ea typeface="メイリオ" pitchFamily="2"/>
                <a:cs typeface="Calibri" pitchFamily="50"/>
              </a:rPr>
              <a:t>機械学習のプロセスの一部、あるいは全体のプロセスを自動化することを</a:t>
            </a:r>
            <a:r>
              <a:rPr lang="en-US" altLang="ja-JP" sz="2000" kern="1200" dirty="0" err="1">
                <a:solidFill>
                  <a:srgbClr val="10243E"/>
                </a:solidFill>
                <a:latin typeface="メイリオ" pitchFamily="50"/>
                <a:ea typeface="メイリオ" pitchFamily="2"/>
                <a:cs typeface="Calibri" pitchFamily="50"/>
              </a:rPr>
              <a:t>AutoML</a:t>
            </a:r>
            <a:r>
              <a:rPr lang="ja-JP" altLang="ja-JP" sz="2000" kern="1200" dirty="0">
                <a:solidFill>
                  <a:srgbClr val="10243E"/>
                </a:solidFill>
                <a:latin typeface="メイリオ" pitchFamily="50"/>
                <a:ea typeface="メイリオ" pitchFamily="2"/>
                <a:cs typeface="Calibri" pitchFamily="50"/>
              </a:rPr>
              <a:t>と呼びます。</a:t>
            </a:r>
          </a:p>
          <a:p>
            <a:pPr marL="0" lvl="0" indent="0">
              <a:buNone/>
            </a:pPr>
            <a:br>
              <a:rPr lang="en-US" altLang="ja-JP" sz="1400" dirty="0">
                <a:solidFill>
                  <a:srgbClr val="10243E"/>
                </a:solidFill>
                <a:latin typeface="メイリオ" pitchFamily="50"/>
                <a:ea typeface="メイリオ" pitchFamily="2"/>
                <a:cs typeface="Calibri" pitchFamily="50"/>
              </a:rPr>
            </a:br>
            <a:endParaRPr lang="en-US" altLang="ja-JP" sz="1400" dirty="0">
              <a:solidFill>
                <a:srgbClr val="10243E"/>
              </a:solidFill>
              <a:latin typeface="メイリオ" pitchFamily="50"/>
              <a:ea typeface="メイリオ" pitchFamily="2"/>
              <a:cs typeface="Calibri" pitchFamily="50"/>
            </a:endParaRPr>
          </a:p>
          <a:p>
            <a:endParaRPr lang="ja-JP" altLang="en-US" sz="1050" dirty="0"/>
          </a:p>
        </p:txBody>
      </p:sp>
      <p:sp>
        <p:nvSpPr>
          <p:cNvPr id="5" name="テキスト プレースホルダー 4">
            <a:extLst>
              <a:ext uri="{FF2B5EF4-FFF2-40B4-BE49-F238E27FC236}">
                <a16:creationId xmlns:a16="http://schemas.microsoft.com/office/drawing/2014/main" id="{9467B102-5DD5-4382-B29E-D6B8755FAB58}"/>
              </a:ext>
            </a:extLst>
          </p:cNvPr>
          <p:cNvSpPr>
            <a:spLocks noGrp="1"/>
          </p:cNvSpPr>
          <p:nvPr>
            <p:ph type="body" sz="quarter" idx="10"/>
          </p:nvPr>
        </p:nvSpPr>
        <p:spPr/>
        <p:txBody>
          <a:bodyPr/>
          <a:lstStyle/>
          <a:p>
            <a:endParaRPr lang="ja-JP" altLang="en-US"/>
          </a:p>
        </p:txBody>
      </p:sp>
    </p:spTree>
    <p:extLst>
      <p:ext uri="{BB962C8B-B14F-4D97-AF65-F5344CB8AC3E}">
        <p14:creationId xmlns:p14="http://schemas.microsoft.com/office/powerpoint/2010/main" val="15637899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a:xfrm>
            <a:off x="1055440" y="2651746"/>
            <a:ext cx="10081120" cy="633238"/>
          </a:xfrm>
          <a:prstGeom prst="rect">
            <a:avLst/>
          </a:prstGeom>
        </p:spPr>
        <p:txBody>
          <a:bodyPr anchor="ctr"/>
          <a:lstStyle/>
          <a:p>
            <a:r>
              <a:rPr lang="ja-JP" altLang="en-US" dirty="0">
                <a:latin typeface="メイリオ" panose="020B0604030504040204" pitchFamily="50" charset="-128"/>
                <a:ea typeface="メイリオ" panose="020B0604030504040204" pitchFamily="50" charset="-128"/>
                <a:cs typeface="+mn-lt"/>
              </a:rPr>
              <a:t>研修内容の説明</a:t>
            </a:r>
            <a:endParaRPr lang="en-US" altLang="ja-JP" dirty="0">
              <a:latin typeface="メイリオ" panose="020B0604030504040204" pitchFamily="50" charset="-128"/>
              <a:ea typeface="メイリオ" panose="020B0604030504040204" pitchFamily="50" charset="-128"/>
              <a:cs typeface="+mn-lt"/>
            </a:endParaRPr>
          </a:p>
        </p:txBody>
      </p:sp>
      <p:cxnSp>
        <p:nvCxnSpPr>
          <p:cNvPr id="3" name="直線コネクタ 2">
            <a:extLst>
              <a:ext uri="{FF2B5EF4-FFF2-40B4-BE49-F238E27FC236}">
                <a16:creationId xmlns:a16="http://schemas.microsoft.com/office/drawing/2014/main" id="{69F3D7A2-9F18-465A-B1A6-F4AACE3E31DF}"/>
              </a:ext>
            </a:extLst>
          </p:cNvPr>
          <p:cNvCxnSpPr>
            <a:cxnSpLocks/>
          </p:cNvCxnSpPr>
          <p:nvPr/>
        </p:nvCxnSpPr>
        <p:spPr bwMode="auto">
          <a:xfrm>
            <a:off x="3878911" y="3429000"/>
            <a:ext cx="4434178" cy="0"/>
          </a:xfrm>
          <a:prstGeom prst="line">
            <a:avLst/>
          </a:prstGeom>
          <a:solidFill>
            <a:schemeClr val="accent1"/>
          </a:solidFill>
          <a:ln w="25400" cap="flat" cmpd="sng" algn="ctr">
            <a:solidFill>
              <a:schemeClr val="bg1">
                <a:lumMod val="50000"/>
              </a:schemeClr>
            </a:solidFill>
            <a:prstDash val="solid"/>
            <a:round/>
            <a:headEnd type="none" w="med" len="med"/>
            <a:tailEnd type="none" w="med" len="med"/>
          </a:ln>
          <a:effectLst/>
        </p:spPr>
      </p:cxnSp>
    </p:spTree>
    <p:extLst>
      <p:ext uri="{BB962C8B-B14F-4D97-AF65-F5344CB8AC3E}">
        <p14:creationId xmlns:p14="http://schemas.microsoft.com/office/powerpoint/2010/main" val="1075122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821C84-F9A6-440B-A86D-C57A189A23B7}"/>
              </a:ext>
            </a:extLst>
          </p:cNvPr>
          <p:cNvSpPr>
            <a:spLocks noGrp="1"/>
          </p:cNvSpPr>
          <p:nvPr>
            <p:ph type="title"/>
          </p:nvPr>
        </p:nvSpPr>
        <p:spPr/>
        <p:txBody>
          <a:bodyPr/>
          <a:lstStyle/>
          <a:p>
            <a:r>
              <a:rPr lang="en-US" altLang="ja-JP" dirty="0">
                <a:latin typeface="メイリオ" panose="020B0604030504040204" pitchFamily="50" charset="-128"/>
                <a:ea typeface="メイリオ" panose="020B0604030504040204" pitchFamily="50" charset="-128"/>
              </a:rPr>
              <a:t>1.</a:t>
            </a:r>
            <a:r>
              <a:rPr lang="ja-JP" altLang="en-US" dirty="0">
                <a:solidFill>
                  <a:schemeClr val="tx1"/>
                </a:solidFill>
                <a:latin typeface="メイリオ" panose="020B0604030504040204" pitchFamily="50" charset="-128"/>
                <a:ea typeface="メイリオ" panose="020B0604030504040204" pitchFamily="50" charset="-128"/>
              </a:rPr>
              <a:t> python初級研修</a:t>
            </a:r>
            <a:endParaRPr kumimoji="1" lang="ja-JP" altLang="en-US" dirty="0"/>
          </a:p>
        </p:txBody>
      </p:sp>
      <p:pic>
        <p:nvPicPr>
          <p:cNvPr id="3" name="図 2">
            <a:extLst>
              <a:ext uri="{FF2B5EF4-FFF2-40B4-BE49-F238E27FC236}">
                <a16:creationId xmlns:a16="http://schemas.microsoft.com/office/drawing/2014/main" id="{2F984C46-2036-495F-AFA1-36AEFF00BCE3}"/>
              </a:ext>
            </a:extLst>
          </p:cNvPr>
          <p:cNvPicPr>
            <a:picLocks noChangeAspect="1"/>
          </p:cNvPicPr>
          <p:nvPr/>
        </p:nvPicPr>
        <p:blipFill rotWithShape="1">
          <a:blip r:embed="rId2"/>
          <a:srcRect b="63478"/>
          <a:stretch/>
        </p:blipFill>
        <p:spPr>
          <a:xfrm>
            <a:off x="1055440" y="908721"/>
            <a:ext cx="9289032" cy="1947085"/>
          </a:xfrm>
          <a:prstGeom prst="rect">
            <a:avLst/>
          </a:prstGeom>
        </p:spPr>
      </p:pic>
      <p:sp>
        <p:nvSpPr>
          <p:cNvPr id="4" name="テキスト ボックス 3">
            <a:extLst>
              <a:ext uri="{FF2B5EF4-FFF2-40B4-BE49-F238E27FC236}">
                <a16:creationId xmlns:a16="http://schemas.microsoft.com/office/drawing/2014/main" id="{FA2E0EBD-DE2F-404E-B9FD-DF2368EF9AAC}"/>
              </a:ext>
            </a:extLst>
          </p:cNvPr>
          <p:cNvSpPr txBox="1"/>
          <p:nvPr/>
        </p:nvSpPr>
        <p:spPr>
          <a:xfrm>
            <a:off x="5591944" y="3290500"/>
            <a:ext cx="3240360" cy="276999"/>
          </a:xfrm>
          <a:prstGeom prst="rect">
            <a:avLst/>
          </a:prstGeom>
          <a:noFill/>
        </p:spPr>
        <p:txBody>
          <a:bodyPr wrap="square" rtlCol="0">
            <a:spAutoFit/>
          </a:bodyPr>
          <a:lstStyle/>
          <a:p>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自由に使用、配布、商用利用も可能な言語</a:t>
            </a:r>
            <a:endParaRPr kumimoji="1" lang="ja-JP" altLang="en-US" sz="12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DE93507C-C822-4079-AF69-18EC96DE60DF}"/>
              </a:ext>
            </a:extLst>
          </p:cNvPr>
          <p:cNvPicPr>
            <a:picLocks noChangeAspect="1"/>
          </p:cNvPicPr>
          <p:nvPr/>
        </p:nvPicPr>
        <p:blipFill rotWithShape="1">
          <a:blip r:embed="rId2"/>
          <a:srcRect t="41817" b="21662"/>
          <a:stretch/>
        </p:blipFill>
        <p:spPr>
          <a:xfrm>
            <a:off x="1055440" y="2909378"/>
            <a:ext cx="9289032" cy="1947085"/>
          </a:xfrm>
          <a:prstGeom prst="rect">
            <a:avLst/>
          </a:prstGeom>
        </p:spPr>
      </p:pic>
      <p:sp>
        <p:nvSpPr>
          <p:cNvPr id="9" name="四角形: 角を丸くする 8">
            <a:extLst>
              <a:ext uri="{FF2B5EF4-FFF2-40B4-BE49-F238E27FC236}">
                <a16:creationId xmlns:a16="http://schemas.microsoft.com/office/drawing/2014/main" id="{2AC7E48F-9C27-48CB-8A7C-A1AA8506370E}"/>
              </a:ext>
            </a:extLst>
          </p:cNvPr>
          <p:cNvSpPr/>
          <p:nvPr/>
        </p:nvSpPr>
        <p:spPr bwMode="auto">
          <a:xfrm>
            <a:off x="4367808" y="4910035"/>
            <a:ext cx="7489359" cy="1092816"/>
          </a:xfrm>
          <a:prstGeom prst="roundRect">
            <a:avLst/>
          </a:prstGeom>
          <a:solidFill>
            <a:schemeClr val="accent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lnSpc>
                <a:spcPct val="200000"/>
              </a:lnSpc>
            </a:pPr>
            <a:r>
              <a:rPr lang="en-US" altLang="ja-JP" sz="1400" b="1" dirty="0">
                <a:solidFill>
                  <a:schemeClr val="bg1"/>
                </a:solidFill>
                <a:latin typeface="メイリオ" panose="020B0604030504040204" pitchFamily="50" charset="-128"/>
                <a:ea typeface="メイリオ" panose="020B0604030504040204" pitchFamily="50" charset="-128"/>
              </a:rPr>
              <a:t>『</a:t>
            </a:r>
            <a:r>
              <a:rPr lang="ja-JP" altLang="en-US" sz="1400" b="1" dirty="0">
                <a:solidFill>
                  <a:schemeClr val="bg1"/>
                </a:solidFill>
                <a:latin typeface="メイリオ" panose="020B0604030504040204" pitchFamily="50" charset="-128"/>
                <a:ea typeface="メイリオ" panose="020B0604030504040204" pitchFamily="50" charset="-128"/>
              </a:rPr>
              <a:t>文法のシンプルさ</a:t>
            </a:r>
            <a:r>
              <a:rPr lang="en-US" altLang="ja-JP" sz="1400" b="1" dirty="0">
                <a:solidFill>
                  <a:schemeClr val="bg1"/>
                </a:solidFill>
                <a:latin typeface="メイリオ" panose="020B0604030504040204" pitchFamily="50" charset="-128"/>
                <a:ea typeface="メイリオ" panose="020B0604030504040204" pitchFamily="50" charset="-128"/>
              </a:rPr>
              <a:t>』</a:t>
            </a:r>
            <a:r>
              <a:rPr lang="ja-JP" altLang="en-US" sz="1400" b="1" dirty="0">
                <a:solidFill>
                  <a:schemeClr val="bg1"/>
                </a:solidFill>
                <a:latin typeface="メイリオ" panose="020B0604030504040204" pitchFamily="50" charset="-128"/>
                <a:ea typeface="メイリオ" panose="020B0604030504040204" pitchFamily="50" charset="-128"/>
              </a:rPr>
              <a:t>と</a:t>
            </a:r>
            <a:r>
              <a:rPr lang="en-US" altLang="ja-JP" sz="1400" b="1" dirty="0">
                <a:solidFill>
                  <a:schemeClr val="bg1"/>
                </a:solidFill>
                <a:latin typeface="メイリオ" panose="020B0604030504040204" pitchFamily="50" charset="-128"/>
                <a:ea typeface="メイリオ" panose="020B0604030504040204" pitchFamily="50" charset="-128"/>
              </a:rPr>
              <a:t>『</a:t>
            </a:r>
            <a:r>
              <a:rPr lang="ja-JP" altLang="en-US" sz="1400" b="1" dirty="0">
                <a:solidFill>
                  <a:schemeClr val="bg1"/>
                </a:solidFill>
                <a:latin typeface="メイリオ" panose="020B0604030504040204" pitchFamily="50" charset="-128"/>
                <a:ea typeface="メイリオ" panose="020B0604030504040204" pitchFamily="50" charset="-128"/>
              </a:rPr>
              <a:t>ライブラリの多さ</a:t>
            </a:r>
            <a:r>
              <a:rPr lang="en-US" altLang="ja-JP" sz="1400" b="1" dirty="0">
                <a:solidFill>
                  <a:schemeClr val="bg1"/>
                </a:solidFill>
                <a:latin typeface="メイリオ" panose="020B0604030504040204" pitchFamily="50" charset="-128"/>
                <a:ea typeface="メイリオ" panose="020B0604030504040204" pitchFamily="50" charset="-128"/>
              </a:rPr>
              <a:t>』</a:t>
            </a:r>
            <a:r>
              <a:rPr lang="ja-JP" altLang="en-US" sz="1400" b="1" dirty="0">
                <a:solidFill>
                  <a:schemeClr val="bg1"/>
                </a:solidFill>
                <a:latin typeface="メイリオ" panose="020B0604030504040204" pitchFamily="50" charset="-128"/>
                <a:ea typeface="メイリオ" panose="020B0604030504040204" pitchFamily="50" charset="-128"/>
              </a:rPr>
              <a:t>はよく言われますが、まだ実感はない。</a:t>
            </a:r>
            <a:endParaRPr lang="en-US" altLang="ja-JP" sz="1400" b="1" dirty="0">
              <a:solidFill>
                <a:schemeClr val="bg1"/>
              </a:solidFill>
              <a:latin typeface="メイリオ" panose="020B0604030504040204" pitchFamily="50" charset="-128"/>
              <a:ea typeface="メイリオ" panose="020B0604030504040204" pitchFamily="50" charset="-128"/>
            </a:endParaRPr>
          </a:p>
          <a:p>
            <a:pPr algn="ctr">
              <a:lnSpc>
                <a:spcPct val="200000"/>
              </a:lnSpc>
            </a:pPr>
            <a:r>
              <a:rPr lang="en-US" altLang="ja-JP" sz="1400" b="1" dirty="0">
                <a:solidFill>
                  <a:schemeClr val="bg1"/>
                </a:solidFill>
                <a:latin typeface="メイリオ" panose="020B0604030504040204" pitchFamily="50" charset="-128"/>
                <a:ea typeface="メイリオ" panose="020B0604030504040204" pitchFamily="50" charset="-128"/>
              </a:rPr>
              <a:t>java</a:t>
            </a:r>
            <a:r>
              <a:rPr lang="ja-JP" altLang="en-US" sz="1400" b="1" dirty="0">
                <a:solidFill>
                  <a:schemeClr val="bg1"/>
                </a:solidFill>
                <a:latin typeface="メイリオ" panose="020B0604030504040204" pitchFamily="50" charset="-128"/>
                <a:ea typeface="メイリオ" panose="020B0604030504040204" pitchFamily="50" charset="-128"/>
              </a:rPr>
              <a:t>を独学で勉強しましたが、まだ習得まで至らないため</a:t>
            </a:r>
            <a:r>
              <a:rPr lang="ja-JP" altLang="en-US" sz="1400" dirty="0">
                <a:solidFill>
                  <a:schemeClr val="bg1"/>
                </a:solidFill>
                <a:latin typeface="メイリオ" panose="020B0604030504040204" pitchFamily="50" charset="-128"/>
                <a:ea typeface="メイリオ" panose="020B0604030504040204" pitchFamily="50" charset="-128"/>
              </a:rPr>
              <a:t>、</a:t>
            </a:r>
            <a:r>
              <a:rPr lang="ja-JP" altLang="en-US" sz="1400" b="1" dirty="0">
                <a:solidFill>
                  <a:schemeClr val="bg1"/>
                </a:solidFill>
                <a:latin typeface="メイリオ" panose="020B0604030504040204" pitchFamily="50" charset="-128"/>
                <a:ea typeface="メイリオ" panose="020B0604030504040204" pitchFamily="50" charset="-128"/>
              </a:rPr>
              <a:t>混同してしまい戸惑った。</a:t>
            </a:r>
            <a:endPar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0" name="正方形/長方形 9">
            <a:extLst>
              <a:ext uri="{FF2B5EF4-FFF2-40B4-BE49-F238E27FC236}">
                <a16:creationId xmlns:a16="http://schemas.microsoft.com/office/drawing/2014/main" id="{A88490C3-7A0B-4500-8F40-EB4B943E3BEB}"/>
              </a:ext>
            </a:extLst>
          </p:cNvPr>
          <p:cNvSpPr/>
          <p:nvPr/>
        </p:nvSpPr>
        <p:spPr bwMode="auto">
          <a:xfrm>
            <a:off x="1415480" y="1882263"/>
            <a:ext cx="2160240" cy="4320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Python</a:t>
            </a:r>
            <a:r>
              <a:rPr kumimoji="1" lang="ja-JP" altLang="en-US"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とは</a:t>
            </a:r>
            <a:endParaRPr kumimoji="1" lang="en-US" altLang="ja-JP"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84273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62813-3967-4ACE-B13B-057817703CFE}"/>
              </a:ext>
            </a:extLst>
          </p:cNvPr>
          <p:cNvSpPr>
            <a:spLocks noGrp="1"/>
          </p:cNvSpPr>
          <p:nvPr>
            <p:ph type="title"/>
          </p:nvPr>
        </p:nvSpPr>
        <p:spPr/>
        <p:txBody>
          <a:bodyPr/>
          <a:lstStyle/>
          <a:p>
            <a:r>
              <a:rPr lang="en-US" altLang="ja-JP" dirty="0">
                <a:latin typeface="メイリオ" panose="020B0604030504040204" pitchFamily="50" charset="-128"/>
                <a:ea typeface="メイリオ" panose="020B0604030504040204" pitchFamily="50" charset="-128"/>
              </a:rPr>
              <a:t>1.</a:t>
            </a:r>
            <a:r>
              <a:rPr lang="ja-JP" altLang="en-US" dirty="0">
                <a:solidFill>
                  <a:schemeClr val="tx1"/>
                </a:solidFill>
                <a:latin typeface="メイリオ" panose="020B0604030504040204" pitchFamily="50" charset="-128"/>
                <a:ea typeface="メイリオ" panose="020B0604030504040204" pitchFamily="50" charset="-128"/>
              </a:rPr>
              <a:t> python初級研修</a:t>
            </a:r>
            <a:endParaRPr kumimoji="1" lang="ja-JP" altLang="en-US" dirty="0"/>
          </a:p>
        </p:txBody>
      </p:sp>
      <p:grpSp>
        <p:nvGrpSpPr>
          <p:cNvPr id="13" name="グループ化 12">
            <a:extLst>
              <a:ext uri="{FF2B5EF4-FFF2-40B4-BE49-F238E27FC236}">
                <a16:creationId xmlns:a16="http://schemas.microsoft.com/office/drawing/2014/main" id="{46A09763-65AB-4334-92F9-DA891F9CD636}"/>
              </a:ext>
            </a:extLst>
          </p:cNvPr>
          <p:cNvGrpSpPr/>
          <p:nvPr/>
        </p:nvGrpSpPr>
        <p:grpSpPr>
          <a:xfrm>
            <a:off x="474351" y="1707443"/>
            <a:ext cx="10444519" cy="2279467"/>
            <a:chOff x="259994" y="1797605"/>
            <a:chExt cx="11866304" cy="2639219"/>
          </a:xfrm>
        </p:grpSpPr>
        <p:pic>
          <p:nvPicPr>
            <p:cNvPr id="8" name="図 7">
              <a:extLst>
                <a:ext uri="{FF2B5EF4-FFF2-40B4-BE49-F238E27FC236}">
                  <a16:creationId xmlns:a16="http://schemas.microsoft.com/office/drawing/2014/main" id="{FC39D461-3146-4B3D-BFD6-DCA421A97C3D}"/>
                </a:ext>
              </a:extLst>
            </p:cNvPr>
            <p:cNvPicPr>
              <a:picLocks noChangeAspect="1"/>
            </p:cNvPicPr>
            <p:nvPr/>
          </p:nvPicPr>
          <p:blipFill rotWithShape="1">
            <a:blip r:embed="rId2"/>
            <a:srcRect l="17516" t="61826" r="19288" b="4861"/>
            <a:stretch/>
          </p:blipFill>
          <p:spPr>
            <a:xfrm>
              <a:off x="259994" y="1797605"/>
              <a:ext cx="8928992" cy="2525037"/>
            </a:xfrm>
            <a:prstGeom prst="rect">
              <a:avLst/>
            </a:prstGeom>
          </p:spPr>
        </p:pic>
        <p:pic>
          <p:nvPicPr>
            <p:cNvPr id="7" name="図 6">
              <a:extLst>
                <a:ext uri="{FF2B5EF4-FFF2-40B4-BE49-F238E27FC236}">
                  <a16:creationId xmlns:a16="http://schemas.microsoft.com/office/drawing/2014/main" id="{248A46A8-C8D8-416D-86AC-BB05DE46AB06}"/>
                </a:ext>
              </a:extLst>
            </p:cNvPr>
            <p:cNvPicPr>
              <a:picLocks noChangeAspect="1"/>
            </p:cNvPicPr>
            <p:nvPr/>
          </p:nvPicPr>
          <p:blipFill rotWithShape="1">
            <a:blip r:embed="rId2"/>
            <a:srcRect l="59307" t="28512" r="19288" b="37079"/>
            <a:stretch/>
          </p:blipFill>
          <p:spPr>
            <a:xfrm>
              <a:off x="9120599" y="1844824"/>
              <a:ext cx="3005699" cy="2592000"/>
            </a:xfrm>
            <a:prstGeom prst="rect">
              <a:avLst/>
            </a:prstGeom>
          </p:spPr>
        </p:pic>
      </p:grpSp>
      <p:sp>
        <p:nvSpPr>
          <p:cNvPr id="11" name="四角形: 角を丸くする 10">
            <a:extLst>
              <a:ext uri="{FF2B5EF4-FFF2-40B4-BE49-F238E27FC236}">
                <a16:creationId xmlns:a16="http://schemas.microsoft.com/office/drawing/2014/main" id="{C45BC609-17A3-4720-AF85-46220F8DA27D}"/>
              </a:ext>
            </a:extLst>
          </p:cNvPr>
          <p:cNvSpPr/>
          <p:nvPr/>
        </p:nvSpPr>
        <p:spPr bwMode="auto">
          <a:xfrm>
            <a:off x="474350" y="4036202"/>
            <a:ext cx="10444519" cy="2065352"/>
          </a:xfrm>
          <a:prstGeom prst="roundRect">
            <a:avLst/>
          </a:prstGeom>
          <a:solidFill>
            <a:schemeClr val="accent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kumimoji="1" lang="en-US" altLang="ja-JP" sz="1600" b="1" i="0" u="none" strike="noStrike" cap="none" dirty="0">
                <a:solidFill>
                  <a:schemeClr val="bg1"/>
                </a:solidFill>
                <a:effectLst/>
                <a:latin typeface="メイリオ" panose="020B0604030504040204" pitchFamily="50" charset="-128"/>
                <a:ea typeface="メイリオ" panose="020B0604030504040204" pitchFamily="50" charset="-128"/>
              </a:rPr>
              <a:t>【Java</a:t>
            </a:r>
            <a:r>
              <a:rPr kumimoji="1" lang="ja-JP" altLang="en-US" sz="1600" b="1" i="0" u="none" strike="noStrike" cap="none" dirty="0">
                <a:solidFill>
                  <a:schemeClr val="bg1"/>
                </a:solidFill>
                <a:effectLst/>
                <a:latin typeface="メイリオ" panose="020B0604030504040204" pitchFamily="50" charset="-128"/>
                <a:ea typeface="メイリオ" panose="020B0604030504040204" pitchFamily="50" charset="-128"/>
              </a:rPr>
              <a:t>と</a:t>
            </a:r>
            <a:r>
              <a:rPr kumimoji="1" lang="en-US" altLang="ja-JP" sz="1600" b="1" i="0" u="none" strike="noStrike" cap="none" dirty="0">
                <a:solidFill>
                  <a:schemeClr val="bg1"/>
                </a:solidFill>
                <a:effectLst/>
                <a:latin typeface="メイリオ" panose="020B0604030504040204" pitchFamily="50" charset="-128"/>
                <a:ea typeface="メイリオ" panose="020B0604030504040204" pitchFamily="50" charset="-128"/>
              </a:rPr>
              <a:t>Python</a:t>
            </a:r>
            <a:r>
              <a:rPr kumimoji="1" lang="ja-JP" altLang="en-US" sz="1600" b="1" i="0" u="none" strike="noStrike" cap="none" dirty="0">
                <a:solidFill>
                  <a:schemeClr val="bg1"/>
                </a:solidFill>
                <a:effectLst/>
                <a:latin typeface="メイリオ" panose="020B0604030504040204" pitchFamily="50" charset="-128"/>
                <a:ea typeface="メイリオ" panose="020B0604030504040204" pitchFamily="50" charset="-128"/>
              </a:rPr>
              <a:t>を比較</a:t>
            </a:r>
            <a:r>
              <a:rPr kumimoji="1" lang="en-US" altLang="ja-JP" sz="1600" b="1" i="0" u="none" strike="noStrike" cap="none" dirty="0">
                <a:solidFill>
                  <a:schemeClr val="bg1"/>
                </a:solidFill>
                <a:effectLst/>
                <a:latin typeface="メイリオ" panose="020B0604030504040204" pitchFamily="50" charset="-128"/>
                <a:ea typeface="メイリオ" panose="020B0604030504040204" pitchFamily="50" charset="-128"/>
              </a:rPr>
              <a:t>】</a:t>
            </a:r>
          </a:p>
          <a:p>
            <a:r>
              <a:rPr lang="ja-JP" altLang="en-US" sz="1400" dirty="0">
                <a:solidFill>
                  <a:schemeClr val="bg1"/>
                </a:solidFill>
                <a:latin typeface="メイリオ" panose="020B0604030504040204" pitchFamily="50" charset="-128"/>
                <a:ea typeface="メイリオ" panose="020B0604030504040204" pitchFamily="50" charset="-128"/>
              </a:rPr>
              <a:t>　</a:t>
            </a:r>
            <a:endParaRPr lang="en-US" altLang="ja-JP" sz="1400" dirty="0">
              <a:solidFill>
                <a:schemeClr val="bg1"/>
              </a:solidFill>
              <a:latin typeface="メイリオ" panose="020B0604030504040204" pitchFamily="50" charset="-128"/>
              <a:ea typeface="メイリオ" panose="020B0604030504040204" pitchFamily="50" charset="-128"/>
            </a:endParaRPr>
          </a:p>
          <a:p>
            <a:r>
              <a:rPr lang="ja-JP" altLang="en-US" sz="1400" dirty="0">
                <a:solidFill>
                  <a:schemeClr val="bg1"/>
                </a:solidFill>
                <a:latin typeface="メイリオ" panose="020B0604030504040204" pitchFamily="50" charset="-128"/>
                <a:ea typeface="メイリオ" panose="020B0604030504040204" pitchFamily="50" charset="-128"/>
              </a:rPr>
              <a:t>　■メソッド</a:t>
            </a:r>
            <a:r>
              <a:rPr lang="en-US" altLang="ja-JP" sz="1400" dirty="0">
                <a:solidFill>
                  <a:schemeClr val="bg1"/>
                </a:solidFill>
                <a:latin typeface="メイリオ" panose="020B0604030504040204" pitchFamily="50" charset="-128"/>
                <a:ea typeface="メイリオ" panose="020B0604030504040204" pitchFamily="50" charset="-128"/>
              </a:rPr>
              <a:t>	Java</a:t>
            </a:r>
            <a:r>
              <a:rPr lang="ja-JP" altLang="en-US" sz="1400" dirty="0">
                <a:solidFill>
                  <a:schemeClr val="bg1"/>
                </a:solidFill>
                <a:latin typeface="メイリオ" panose="020B0604030504040204" pitchFamily="50" charset="-128"/>
                <a:ea typeface="メイリオ" panose="020B0604030504040204" pitchFamily="50" charset="-128"/>
              </a:rPr>
              <a:t>　</a:t>
            </a:r>
            <a:r>
              <a:rPr lang="en-US" altLang="ja-JP" sz="1400" dirty="0">
                <a:solidFill>
                  <a:schemeClr val="bg1"/>
                </a:solidFill>
                <a:latin typeface="メイリオ" panose="020B0604030504040204" pitchFamily="50" charset="-128"/>
                <a:ea typeface="メイリオ" panose="020B0604030504040204" pitchFamily="50" charset="-128"/>
              </a:rPr>
              <a:t>	</a:t>
            </a:r>
            <a:r>
              <a:rPr lang="ja-JP" altLang="en-US" sz="1400" dirty="0">
                <a:solidFill>
                  <a:schemeClr val="bg1"/>
                </a:solidFill>
                <a:latin typeface="メイリオ" panose="020B0604030504040204" pitchFamily="50" charset="-128"/>
                <a:ea typeface="メイリオ" panose="020B0604030504040204" pitchFamily="50" charset="-128"/>
              </a:rPr>
              <a:t>⇒　</a:t>
            </a:r>
            <a:r>
              <a:rPr lang="en-US" altLang="ja-JP" sz="1400" dirty="0">
                <a:solidFill>
                  <a:schemeClr val="bg1"/>
                </a:solidFill>
                <a:latin typeface="メイリオ" panose="020B0604030504040204" pitchFamily="50" charset="-128"/>
                <a:ea typeface="メイリオ" panose="020B0604030504040204" pitchFamily="50" charset="-128"/>
              </a:rPr>
              <a:t>static</a:t>
            </a:r>
            <a:r>
              <a:rPr lang="ja-JP" altLang="en-US" sz="1400" dirty="0">
                <a:solidFill>
                  <a:schemeClr val="bg1"/>
                </a:solidFill>
                <a:latin typeface="メイリオ" panose="020B0604030504040204" pitchFamily="50" charset="-128"/>
                <a:ea typeface="メイリオ" panose="020B0604030504040204" pitchFamily="50" charset="-128"/>
              </a:rPr>
              <a:t>や型の定義が厳格</a:t>
            </a:r>
            <a:endParaRPr lang="en-US" altLang="ja-JP" sz="1400" dirty="0">
              <a:solidFill>
                <a:schemeClr val="bg1"/>
              </a:solidFill>
              <a:latin typeface="メイリオ" panose="020B0604030504040204" pitchFamily="50" charset="-128"/>
              <a:ea typeface="メイリオ" panose="020B0604030504040204" pitchFamily="50" charset="-128"/>
            </a:endParaRPr>
          </a:p>
          <a:p>
            <a:r>
              <a:rPr lang="en-US" altLang="ja-JP" sz="1400" dirty="0">
                <a:solidFill>
                  <a:schemeClr val="bg1"/>
                </a:solidFill>
                <a:latin typeface="メイリオ" panose="020B0604030504040204" pitchFamily="50" charset="-128"/>
                <a:ea typeface="メイリオ" panose="020B0604030504040204" pitchFamily="50" charset="-128"/>
              </a:rPr>
              <a:t>		Python</a:t>
            </a:r>
            <a:r>
              <a:rPr lang="ja-JP" altLang="en-US" sz="1400" dirty="0">
                <a:solidFill>
                  <a:schemeClr val="bg1"/>
                </a:solidFill>
                <a:latin typeface="メイリオ" panose="020B0604030504040204" pitchFamily="50" charset="-128"/>
                <a:ea typeface="メイリオ" panose="020B0604030504040204" pitchFamily="50" charset="-128"/>
              </a:rPr>
              <a:t>　</a:t>
            </a:r>
            <a:r>
              <a:rPr lang="en-US" altLang="ja-JP" sz="1400" dirty="0">
                <a:solidFill>
                  <a:schemeClr val="bg1"/>
                </a:solidFill>
                <a:latin typeface="メイリオ" panose="020B0604030504040204" pitchFamily="50" charset="-128"/>
                <a:ea typeface="メイリオ" panose="020B0604030504040204" pitchFamily="50" charset="-128"/>
              </a:rPr>
              <a:t>	</a:t>
            </a:r>
            <a:r>
              <a:rPr lang="ja-JP" altLang="en-US" sz="1400" dirty="0">
                <a:solidFill>
                  <a:schemeClr val="bg1"/>
                </a:solidFill>
                <a:latin typeface="メイリオ" panose="020B0604030504040204" pitchFamily="50" charset="-128"/>
                <a:ea typeface="メイリオ" panose="020B0604030504040204" pitchFamily="50" charset="-128"/>
              </a:rPr>
              <a:t>⇒　人の良心に依る（物理的に可能だが、そんなことやらないよね</a:t>
            </a:r>
            <a:r>
              <a:rPr lang="en-US" altLang="ja-JP" sz="1400" dirty="0">
                <a:solidFill>
                  <a:schemeClr val="bg1"/>
                </a:solidFill>
                <a:latin typeface="メイリオ" panose="020B0604030504040204" pitchFamily="50" charset="-128"/>
                <a:ea typeface="メイリオ" panose="020B0604030504040204" pitchFamily="50" charset="-128"/>
              </a:rPr>
              <a:t>~</a:t>
            </a:r>
            <a:r>
              <a:rPr lang="ja-JP" altLang="en-US" sz="1400" dirty="0">
                <a:solidFill>
                  <a:schemeClr val="bg1"/>
                </a:solidFill>
                <a:latin typeface="メイリオ" panose="020B0604030504040204" pitchFamily="50" charset="-128"/>
                <a:ea typeface="メイリオ" panose="020B0604030504040204" pitchFamily="50" charset="-128"/>
              </a:rPr>
              <a:t>的な</a:t>
            </a:r>
            <a:r>
              <a:rPr lang="en-US" altLang="ja-JP" sz="1400" dirty="0">
                <a:solidFill>
                  <a:schemeClr val="bg1"/>
                </a:solidFill>
                <a:latin typeface="メイリオ" panose="020B0604030504040204" pitchFamily="50" charset="-128"/>
                <a:ea typeface="メイリオ" panose="020B0604030504040204" pitchFamily="50" charset="-128"/>
              </a:rPr>
              <a:t>…</a:t>
            </a:r>
            <a:r>
              <a:rPr lang="ja-JP" altLang="en-US" sz="1400" dirty="0">
                <a:solidFill>
                  <a:schemeClr val="bg1"/>
                </a:solidFill>
                <a:latin typeface="メイリオ" panose="020B0604030504040204" pitchFamily="50" charset="-128"/>
                <a:ea typeface="メイリオ" panose="020B0604030504040204" pitchFamily="50" charset="-128"/>
              </a:rPr>
              <a:t>）</a:t>
            </a:r>
            <a:endParaRPr lang="en-US" altLang="ja-JP" sz="1400" dirty="0">
              <a:solidFill>
                <a:schemeClr val="bg1"/>
              </a:solidFill>
              <a:latin typeface="メイリオ" panose="020B0604030504040204" pitchFamily="50" charset="-128"/>
              <a:ea typeface="メイリオ" panose="020B0604030504040204" pitchFamily="50" charset="-128"/>
            </a:endParaRPr>
          </a:p>
          <a:p>
            <a:endParaRPr lang="en-US" altLang="ja-JP" sz="1400" dirty="0">
              <a:solidFill>
                <a:schemeClr val="bg1"/>
              </a:solidFill>
              <a:latin typeface="メイリオ" panose="020B0604030504040204" pitchFamily="50" charset="-128"/>
              <a:ea typeface="メイリオ" panose="020B0604030504040204" pitchFamily="50" charset="-128"/>
            </a:endParaRPr>
          </a:p>
          <a:p>
            <a:r>
              <a:rPr lang="ja-JP" altLang="en-US" sz="1400" dirty="0">
                <a:solidFill>
                  <a:schemeClr val="bg1"/>
                </a:solidFill>
                <a:latin typeface="メイリオ" panose="020B0604030504040204" pitchFamily="50" charset="-128"/>
                <a:ea typeface="メイリオ" panose="020B0604030504040204" pitchFamily="50" charset="-128"/>
              </a:rPr>
              <a:t>　■メソッド引数の型指定をしない（入って来たモノに従う）</a:t>
            </a:r>
            <a:endParaRPr lang="en-US" altLang="ja-JP" sz="1400" dirty="0">
              <a:solidFill>
                <a:schemeClr val="bg1"/>
              </a:solidFill>
              <a:latin typeface="メイリオ" panose="020B0604030504040204" pitchFamily="50" charset="-128"/>
              <a:ea typeface="メイリオ" panose="020B0604030504040204" pitchFamily="50" charset="-128"/>
            </a:endParaRPr>
          </a:p>
          <a:p>
            <a:r>
              <a:rPr kumimoji="1" lang="ja-JP" altLang="en-US" sz="1400" i="0" u="none" strike="noStrike" cap="none" dirty="0">
                <a:solidFill>
                  <a:schemeClr val="bg1"/>
                </a:solidFill>
                <a:effectLst/>
                <a:latin typeface="メイリオ" panose="020B0604030504040204" pitchFamily="50" charset="-128"/>
                <a:ea typeface="メイリオ" panose="020B0604030504040204" pitchFamily="50" charset="-128"/>
              </a:rPr>
              <a:t>　■インデントに意味がある。</a:t>
            </a:r>
          </a:p>
        </p:txBody>
      </p:sp>
      <p:sp>
        <p:nvSpPr>
          <p:cNvPr id="12" name="テキスト ボックス 11">
            <a:extLst>
              <a:ext uri="{FF2B5EF4-FFF2-40B4-BE49-F238E27FC236}">
                <a16:creationId xmlns:a16="http://schemas.microsoft.com/office/drawing/2014/main" id="{26A362E4-7D27-407F-A744-3353A45C9D3E}"/>
              </a:ext>
            </a:extLst>
          </p:cNvPr>
          <p:cNvSpPr txBox="1"/>
          <p:nvPr/>
        </p:nvSpPr>
        <p:spPr>
          <a:xfrm>
            <a:off x="335360" y="927996"/>
            <a:ext cx="10225136" cy="369332"/>
          </a:xfrm>
          <a:prstGeom prst="rect">
            <a:avLst/>
          </a:prstGeom>
          <a:noFill/>
        </p:spPr>
        <p:txBody>
          <a:bodyPr wrap="square" rtlCol="0">
            <a:spAutoFit/>
          </a:bodyPr>
          <a:lstStyle/>
          <a:p>
            <a:r>
              <a:rPr kumimoji="1" lang="en-US" altLang="ja-JP" b="1" dirty="0">
                <a:solidFill>
                  <a:srgbClr val="0000CC"/>
                </a:solidFill>
              </a:rPr>
              <a:t>Python </a:t>
            </a:r>
            <a:r>
              <a:rPr kumimoji="1" lang="ja-JP" altLang="en-US" b="1" dirty="0">
                <a:solidFill>
                  <a:srgbClr val="0000CC"/>
                </a:solidFill>
              </a:rPr>
              <a:t>の文法は本当にシンプルなのか</a:t>
            </a:r>
            <a:r>
              <a:rPr kumimoji="1" lang="en-US" altLang="ja-JP" b="1" dirty="0">
                <a:solidFill>
                  <a:srgbClr val="0000CC"/>
                </a:solidFill>
              </a:rPr>
              <a:t>??</a:t>
            </a:r>
            <a:endParaRPr lang="en-US" altLang="ja-JP" dirty="0">
              <a:solidFill>
                <a:srgbClr val="0000CC"/>
              </a:solidFill>
            </a:endParaRPr>
          </a:p>
        </p:txBody>
      </p:sp>
      <p:sp>
        <p:nvSpPr>
          <p:cNvPr id="14" name="テキスト ボックス 13">
            <a:extLst>
              <a:ext uri="{FF2B5EF4-FFF2-40B4-BE49-F238E27FC236}">
                <a16:creationId xmlns:a16="http://schemas.microsoft.com/office/drawing/2014/main" id="{D4C910BD-4883-418B-957E-5C4BBB0E1A16}"/>
              </a:ext>
            </a:extLst>
          </p:cNvPr>
          <p:cNvSpPr txBox="1"/>
          <p:nvPr/>
        </p:nvSpPr>
        <p:spPr>
          <a:xfrm>
            <a:off x="484195" y="1338111"/>
            <a:ext cx="10225136" cy="369332"/>
          </a:xfrm>
          <a:prstGeom prst="rect">
            <a:avLst/>
          </a:prstGeom>
          <a:noFill/>
        </p:spPr>
        <p:txBody>
          <a:bodyPr wrap="square" rtlCol="0">
            <a:spAutoFit/>
          </a:bodyPr>
          <a:lstStyle/>
          <a:p>
            <a:r>
              <a:rPr kumimoji="1" lang="en-US" altLang="ja-JP" dirty="0"/>
              <a:t>2</a:t>
            </a:r>
            <a:r>
              <a:rPr kumimoji="1" lang="ja-JP" altLang="en-US" dirty="0"/>
              <a:t>つの値（</a:t>
            </a:r>
            <a:r>
              <a:rPr kumimoji="1" lang="en-US" altLang="ja-JP" dirty="0" err="1"/>
              <a:t>a,b</a:t>
            </a:r>
            <a:r>
              <a:rPr kumimoji="1" lang="ja-JP" altLang="en-US" dirty="0"/>
              <a:t>）の最大公約数を求めるプログラム</a:t>
            </a:r>
            <a:r>
              <a:rPr lang="ja-JP" altLang="en-US" dirty="0"/>
              <a:t>を</a:t>
            </a:r>
            <a:r>
              <a:rPr lang="en-US" altLang="ja-JP" dirty="0" err="1"/>
              <a:t>Python,Java,Ruby</a:t>
            </a:r>
            <a:r>
              <a:rPr lang="ja-JP" altLang="en-US" dirty="0"/>
              <a:t>の</a:t>
            </a:r>
            <a:r>
              <a:rPr lang="en-US" altLang="ja-JP" dirty="0"/>
              <a:t>3</a:t>
            </a:r>
            <a:r>
              <a:rPr lang="ja-JP" altLang="en-US" dirty="0"/>
              <a:t>つの言語で比較します。</a:t>
            </a:r>
            <a:endParaRPr kumimoji="1" lang="en-US" altLang="ja-JP" dirty="0"/>
          </a:p>
        </p:txBody>
      </p:sp>
      <p:sp>
        <p:nvSpPr>
          <p:cNvPr id="15" name="四角形: 角を丸くする 14">
            <a:extLst>
              <a:ext uri="{FF2B5EF4-FFF2-40B4-BE49-F238E27FC236}">
                <a16:creationId xmlns:a16="http://schemas.microsoft.com/office/drawing/2014/main" id="{5955CFA2-9A27-4056-B92A-784DD298B9AC}"/>
              </a:ext>
            </a:extLst>
          </p:cNvPr>
          <p:cNvSpPr/>
          <p:nvPr/>
        </p:nvSpPr>
        <p:spPr bwMode="auto">
          <a:xfrm>
            <a:off x="2550420" y="3400936"/>
            <a:ext cx="2914764" cy="432048"/>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ja-JP" altLang="en-US" sz="1000" dirty="0">
                <a:solidFill>
                  <a:schemeClr val="tx1">
                    <a:lumMod val="75000"/>
                    <a:lumOff val="25000"/>
                  </a:schemeClr>
                </a:solidFill>
                <a:latin typeface="メイリオ" panose="020B0604030504040204" pitchFamily="50" charset="-128"/>
                <a:ea typeface="メイリオ" panose="020B0604030504040204" pitchFamily="50" charset="-128"/>
              </a:rPr>
              <a:t>→</a:t>
            </a:r>
            <a:r>
              <a:rPr kumimoji="1" lang="ja-JP" altLang="en-US" sz="1000" i="0" u="none" strike="noStrike" cap="none" dirty="0">
                <a:solidFill>
                  <a:schemeClr val="tx1">
                    <a:lumMod val="75000"/>
                    <a:lumOff val="25000"/>
                  </a:schemeClr>
                </a:solidFill>
                <a:effectLst/>
                <a:latin typeface="メイリオ" panose="020B0604030504040204" pitchFamily="50" charset="-128"/>
                <a:ea typeface="メイリオ" panose="020B0604030504040204" pitchFamily="50" charset="-128"/>
              </a:rPr>
              <a:t>ソースコードが間違っている。</a:t>
            </a:r>
            <a:r>
              <a:rPr lang="ja-JP" altLang="en-US" sz="1000" dirty="0">
                <a:solidFill>
                  <a:schemeClr val="tx1">
                    <a:lumMod val="75000"/>
                    <a:lumOff val="25000"/>
                  </a:schemeClr>
                </a:solidFill>
                <a:latin typeface="メイリオ" panose="020B0604030504040204" pitchFamily="50" charset="-128"/>
                <a:ea typeface="メイリオ" panose="020B0604030504040204" pitchFamily="50" charset="-128"/>
              </a:rPr>
              <a:t>正しくは、</a:t>
            </a:r>
            <a:endParaRPr lang="en-US" altLang="ja-JP" sz="1000" dirty="0">
              <a:solidFill>
                <a:schemeClr val="tx1">
                  <a:lumMod val="75000"/>
                  <a:lumOff val="25000"/>
                </a:schemeClr>
              </a:solidFill>
              <a:latin typeface="メイリオ" panose="020B0604030504040204" pitchFamily="50" charset="-128"/>
              <a:ea typeface="メイリオ" panose="020B0604030504040204" pitchFamily="50" charset="-128"/>
            </a:endParaRPr>
          </a:p>
          <a:p>
            <a:r>
              <a:rPr lang="en-US" altLang="ja-JP" sz="1200" b="1" dirty="0">
                <a:solidFill>
                  <a:srgbClr val="FF0000"/>
                </a:solidFill>
                <a:latin typeface="メイリオ" panose="020B0604030504040204" pitchFamily="50" charset="-128"/>
                <a:ea typeface="メイリオ" panose="020B0604030504040204" pitchFamily="50" charset="-128"/>
              </a:rPr>
              <a:t>return a;</a:t>
            </a:r>
            <a:endParaRPr kumimoji="1" lang="ja-JP" altLang="en-US" sz="1100" b="1" i="0" u="none" strike="noStrike" cap="none" dirty="0">
              <a:solidFill>
                <a:srgbClr val="FF0000"/>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18919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62813-3967-4ACE-B13B-057817703CFE}"/>
              </a:ext>
            </a:extLst>
          </p:cNvPr>
          <p:cNvSpPr>
            <a:spLocks noGrp="1"/>
          </p:cNvSpPr>
          <p:nvPr>
            <p:ph type="title"/>
          </p:nvPr>
        </p:nvSpPr>
        <p:spPr/>
        <p:txBody>
          <a:bodyPr/>
          <a:lstStyle/>
          <a:p>
            <a:r>
              <a:rPr lang="en-US" altLang="ja-JP" dirty="0">
                <a:latin typeface="メイリオ" panose="020B0604030504040204" pitchFamily="50" charset="-128"/>
                <a:ea typeface="メイリオ" panose="020B0604030504040204" pitchFamily="50" charset="-128"/>
              </a:rPr>
              <a:t>1.</a:t>
            </a:r>
            <a:r>
              <a:rPr lang="ja-JP" altLang="en-US" dirty="0">
                <a:solidFill>
                  <a:schemeClr val="tx1"/>
                </a:solidFill>
                <a:latin typeface="メイリオ" panose="020B0604030504040204" pitchFamily="50" charset="-128"/>
                <a:ea typeface="メイリオ" panose="020B0604030504040204" pitchFamily="50" charset="-128"/>
              </a:rPr>
              <a:t> python初級研修</a:t>
            </a:r>
            <a:endParaRPr kumimoji="1" lang="ja-JP" altLang="en-US" dirty="0"/>
          </a:p>
        </p:txBody>
      </p:sp>
      <p:pic>
        <p:nvPicPr>
          <p:cNvPr id="5" name="コンテンツ プレースホルダー 4">
            <a:extLst>
              <a:ext uri="{FF2B5EF4-FFF2-40B4-BE49-F238E27FC236}">
                <a16:creationId xmlns:a16="http://schemas.microsoft.com/office/drawing/2014/main" id="{85F0DBB3-7346-4871-91AC-8E82F57ACA22}"/>
              </a:ext>
            </a:extLst>
          </p:cNvPr>
          <p:cNvPicPr>
            <a:picLocks noGrp="1" noChangeAspect="1"/>
          </p:cNvPicPr>
          <p:nvPr>
            <p:ph idx="1"/>
          </p:nvPr>
        </p:nvPicPr>
        <p:blipFill>
          <a:blip r:embed="rId2"/>
          <a:stretch>
            <a:fillRect/>
          </a:stretch>
        </p:blipFill>
        <p:spPr>
          <a:xfrm>
            <a:off x="6168791" y="1732459"/>
            <a:ext cx="5938974" cy="4407797"/>
          </a:xfrm>
          <a:prstGeom prst="rect">
            <a:avLst/>
          </a:prstGeom>
        </p:spPr>
      </p:pic>
      <p:pic>
        <p:nvPicPr>
          <p:cNvPr id="6" name="図 5">
            <a:extLst>
              <a:ext uri="{FF2B5EF4-FFF2-40B4-BE49-F238E27FC236}">
                <a16:creationId xmlns:a16="http://schemas.microsoft.com/office/drawing/2014/main" id="{BEE93AB2-C43F-4AD5-B13A-8BAE0430FF06}"/>
              </a:ext>
            </a:extLst>
          </p:cNvPr>
          <p:cNvPicPr>
            <a:picLocks noChangeAspect="1"/>
          </p:cNvPicPr>
          <p:nvPr/>
        </p:nvPicPr>
        <p:blipFill rotWithShape="1">
          <a:blip r:embed="rId3"/>
          <a:srcRect l="19554" t="25778" r="33197" b="68099"/>
          <a:stretch/>
        </p:blipFill>
        <p:spPr>
          <a:xfrm>
            <a:off x="191344" y="908720"/>
            <a:ext cx="5982205" cy="462099"/>
          </a:xfrm>
          <a:prstGeom prst="rect">
            <a:avLst/>
          </a:prstGeom>
        </p:spPr>
      </p:pic>
      <p:sp>
        <p:nvSpPr>
          <p:cNvPr id="10" name="四角形: 角を丸くする 9">
            <a:extLst>
              <a:ext uri="{FF2B5EF4-FFF2-40B4-BE49-F238E27FC236}">
                <a16:creationId xmlns:a16="http://schemas.microsoft.com/office/drawing/2014/main" id="{9C05BE22-65B4-4266-AC23-FD9498893D22}"/>
              </a:ext>
            </a:extLst>
          </p:cNvPr>
          <p:cNvSpPr/>
          <p:nvPr/>
        </p:nvSpPr>
        <p:spPr bwMode="auto">
          <a:xfrm>
            <a:off x="462823" y="3936357"/>
            <a:ext cx="5439245" cy="1152128"/>
          </a:xfrm>
          <a:prstGeom prst="roundRect">
            <a:avLst/>
          </a:prstGeom>
          <a:solidFill>
            <a:schemeClr val="accent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nSpc>
                <a:spcPct val="200000"/>
              </a:lnSpc>
            </a:pPr>
            <a:r>
              <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一方、</a:t>
            </a:r>
            <a:r>
              <a:rPr lang="en-US" altLang="ja-JP" sz="1400" b="1" dirty="0">
                <a:solidFill>
                  <a:schemeClr val="bg1"/>
                </a:solidFill>
                <a:latin typeface="メイリオ" panose="020B0604030504040204" pitchFamily="50" charset="-128"/>
                <a:ea typeface="メイリオ" panose="020B0604030504040204" pitchFamily="50" charset="-128"/>
              </a:rPr>
              <a:t>import</a:t>
            </a:r>
            <a:r>
              <a:rPr lang="ja-JP" altLang="en-US" sz="1400" b="1" dirty="0">
                <a:solidFill>
                  <a:schemeClr val="bg1"/>
                </a:solidFill>
                <a:latin typeface="メイリオ" panose="020B0604030504040204" pitchFamily="50" charset="-128"/>
                <a:ea typeface="メイリオ" panose="020B0604030504040204" pitchFamily="50" charset="-128"/>
              </a:rPr>
              <a:t>するだけで表や画像が表示できるので、</a:t>
            </a:r>
            <a:endParaRPr lang="en-US" altLang="ja-JP" sz="1400" b="1" dirty="0">
              <a:solidFill>
                <a:schemeClr val="bg1"/>
              </a:solidFill>
              <a:latin typeface="メイリオ" panose="020B0604030504040204" pitchFamily="50" charset="-128"/>
              <a:ea typeface="メイリオ" panose="020B0604030504040204" pitchFamily="50" charset="-128"/>
            </a:endParaRPr>
          </a:p>
          <a:p>
            <a:pPr>
              <a:lnSpc>
                <a:spcPct val="200000"/>
              </a:lnSpc>
            </a:pPr>
            <a:r>
              <a:rPr lang="ja-JP" altLang="en-US" sz="1400" b="1" dirty="0">
                <a:solidFill>
                  <a:schemeClr val="bg1"/>
                </a:solidFill>
                <a:latin typeface="メイリオ" panose="020B0604030504040204" pitchFamily="50" charset="-128"/>
                <a:ea typeface="メイリオ" panose="020B0604030504040204" pitchFamily="50" charset="-128"/>
              </a:rPr>
              <a:t>手軽さは感じました。</a:t>
            </a:r>
            <a:endPar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grpSp>
        <p:nvGrpSpPr>
          <p:cNvPr id="15" name="グループ化 14">
            <a:extLst>
              <a:ext uri="{FF2B5EF4-FFF2-40B4-BE49-F238E27FC236}">
                <a16:creationId xmlns:a16="http://schemas.microsoft.com/office/drawing/2014/main" id="{A3F73290-419E-4BDF-A4CA-0680CEBA33AB}"/>
              </a:ext>
            </a:extLst>
          </p:cNvPr>
          <p:cNvGrpSpPr/>
          <p:nvPr/>
        </p:nvGrpSpPr>
        <p:grpSpPr>
          <a:xfrm>
            <a:off x="276134" y="1556792"/>
            <a:ext cx="5982205" cy="1736576"/>
            <a:chOff x="276134" y="1556792"/>
            <a:chExt cx="5982205" cy="1736576"/>
          </a:xfrm>
        </p:grpSpPr>
        <p:pic>
          <p:nvPicPr>
            <p:cNvPr id="13" name="図 12">
              <a:extLst>
                <a:ext uri="{FF2B5EF4-FFF2-40B4-BE49-F238E27FC236}">
                  <a16:creationId xmlns:a16="http://schemas.microsoft.com/office/drawing/2014/main" id="{2B83ACDF-2274-46F2-9F06-4F18833B23A4}"/>
                </a:ext>
              </a:extLst>
            </p:cNvPr>
            <p:cNvPicPr>
              <a:picLocks noChangeAspect="1"/>
            </p:cNvPicPr>
            <p:nvPr/>
          </p:nvPicPr>
          <p:blipFill rotWithShape="1">
            <a:blip r:embed="rId3"/>
            <a:srcRect l="19554" t="31392" r="33197" b="45597"/>
            <a:stretch/>
          </p:blipFill>
          <p:spPr>
            <a:xfrm>
              <a:off x="276134" y="1556792"/>
              <a:ext cx="5982205" cy="1736576"/>
            </a:xfrm>
            <a:prstGeom prst="rect">
              <a:avLst/>
            </a:prstGeom>
          </p:spPr>
        </p:pic>
        <p:sp>
          <p:nvSpPr>
            <p:cNvPr id="14" name="正方形/長方形 13">
              <a:extLst>
                <a:ext uri="{FF2B5EF4-FFF2-40B4-BE49-F238E27FC236}">
                  <a16:creationId xmlns:a16="http://schemas.microsoft.com/office/drawing/2014/main" id="{529F5D5B-24CD-4215-BE72-74A3824E0DFD}"/>
                </a:ext>
              </a:extLst>
            </p:cNvPr>
            <p:cNvSpPr/>
            <p:nvPr/>
          </p:nvSpPr>
          <p:spPr bwMode="auto">
            <a:xfrm>
              <a:off x="276134" y="1556792"/>
              <a:ext cx="2160240" cy="46209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ja-JP" altLang="en-US" sz="1600" b="1" dirty="0">
                  <a:latin typeface="メイリオ" panose="020B0604030504040204" pitchFamily="50" charset="-128"/>
                  <a:ea typeface="メイリオ" panose="020B0604030504040204" pitchFamily="50" charset="-128"/>
                </a:rPr>
                <a:t>ライブラリ</a:t>
              </a:r>
              <a:r>
                <a:rPr kumimoji="1" lang="ja-JP" alt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とは</a:t>
              </a:r>
              <a:endParaRPr kumimoji="1" lang="en-US" altLang="ja-JP" sz="12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3808981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62813-3967-4ACE-B13B-057817703CFE}"/>
              </a:ext>
            </a:extLst>
          </p:cNvPr>
          <p:cNvSpPr>
            <a:spLocks noGrp="1"/>
          </p:cNvSpPr>
          <p:nvPr>
            <p:ph type="title"/>
          </p:nvPr>
        </p:nvSpPr>
        <p:spPr/>
        <p:txBody>
          <a:bodyPr/>
          <a:lstStyle/>
          <a:p>
            <a:r>
              <a:rPr lang="en-US" altLang="ja-JP" dirty="0">
                <a:latin typeface="メイリオ" panose="020B0604030504040204" pitchFamily="50" charset="-128"/>
                <a:ea typeface="メイリオ" panose="020B0604030504040204" pitchFamily="50" charset="-128"/>
              </a:rPr>
              <a:t>2.</a:t>
            </a:r>
            <a:r>
              <a:rPr lang="ja-JP" altLang="en-US" dirty="0">
                <a:solidFill>
                  <a:schemeClr val="tx1"/>
                </a:solidFill>
                <a:latin typeface="メイリオ" panose="020B0604030504040204" pitchFamily="50" charset="-128"/>
                <a:ea typeface="メイリオ" panose="020B0604030504040204" pitchFamily="50" charset="-128"/>
              </a:rPr>
              <a:t> </a:t>
            </a:r>
            <a:r>
              <a:rPr lang="en-US" altLang="ja-JP" dirty="0">
                <a:solidFill>
                  <a:schemeClr val="tx1"/>
                </a:solidFill>
                <a:latin typeface="メイリオ" panose="020B0604030504040204" pitchFamily="50" charset="-128"/>
                <a:ea typeface="メイリオ" panose="020B0604030504040204" pitchFamily="50" charset="-128"/>
              </a:rPr>
              <a:t>P</a:t>
            </a:r>
            <a:r>
              <a:rPr lang="ja-JP" altLang="en-US" dirty="0">
                <a:solidFill>
                  <a:schemeClr val="tx1"/>
                </a:solidFill>
                <a:latin typeface="メイリオ" panose="020B0604030504040204" pitchFamily="50" charset="-128"/>
                <a:ea typeface="メイリオ" panose="020B0604030504040204" pitchFamily="50" charset="-128"/>
              </a:rPr>
              <a:t>ythonデータ加工</a:t>
            </a:r>
            <a:endParaRPr kumimoji="1" lang="ja-JP" altLang="en-US" dirty="0"/>
          </a:p>
        </p:txBody>
      </p:sp>
      <p:sp>
        <p:nvSpPr>
          <p:cNvPr id="4" name="コンテンツ プレースホルダー 3">
            <a:extLst>
              <a:ext uri="{FF2B5EF4-FFF2-40B4-BE49-F238E27FC236}">
                <a16:creationId xmlns:a16="http://schemas.microsoft.com/office/drawing/2014/main" id="{8D39C741-1092-4326-8387-2874BA22122B}"/>
              </a:ext>
            </a:extLst>
          </p:cNvPr>
          <p:cNvSpPr>
            <a:spLocks noGrp="1"/>
          </p:cNvSpPr>
          <p:nvPr>
            <p:ph idx="1"/>
          </p:nvPr>
        </p:nvSpPr>
        <p:spPr>
          <a:xfrm>
            <a:off x="335360" y="908720"/>
            <a:ext cx="5256584" cy="432048"/>
          </a:xfrm>
        </p:spPr>
        <p:txBody>
          <a:bodyPr/>
          <a:lstStyle/>
          <a:p>
            <a:pPr marL="0" indent="0">
              <a:buNone/>
            </a:pPr>
            <a:r>
              <a:rPr lang="en-US" altLang="ja-JP" sz="1800" b="1" dirty="0">
                <a:latin typeface="メイリオ" panose="020B0604030504040204" pitchFamily="50" charset="-128"/>
                <a:ea typeface="メイリオ" panose="020B0604030504040204" pitchFamily="50" charset="-128"/>
              </a:rPr>
              <a:t>Pandas</a:t>
            </a:r>
            <a:r>
              <a:rPr lang="ja-JP" altLang="en-US" sz="1800" b="1" dirty="0">
                <a:latin typeface="メイリオ" panose="020B0604030504040204" pitchFamily="50" charset="-128"/>
                <a:ea typeface="メイリオ" panose="020B0604030504040204" pitchFamily="50" charset="-128"/>
              </a:rPr>
              <a:t>ライブラリを利用してデータ加工</a:t>
            </a:r>
          </a:p>
        </p:txBody>
      </p:sp>
      <p:pic>
        <p:nvPicPr>
          <p:cNvPr id="7" name="図 6">
            <a:extLst>
              <a:ext uri="{FF2B5EF4-FFF2-40B4-BE49-F238E27FC236}">
                <a16:creationId xmlns:a16="http://schemas.microsoft.com/office/drawing/2014/main" id="{8CDFFD1C-CD09-4801-8F1C-C9081C9E2C4A}"/>
              </a:ext>
            </a:extLst>
          </p:cNvPr>
          <p:cNvPicPr>
            <a:picLocks noChangeAspect="1"/>
          </p:cNvPicPr>
          <p:nvPr/>
        </p:nvPicPr>
        <p:blipFill rotWithShape="1">
          <a:blip r:embed="rId2"/>
          <a:srcRect l="19878" t="33549" r="19878" b="2659"/>
          <a:stretch/>
        </p:blipFill>
        <p:spPr>
          <a:xfrm>
            <a:off x="335360" y="1412776"/>
            <a:ext cx="9928623" cy="4834322"/>
          </a:xfrm>
          <a:prstGeom prst="rect">
            <a:avLst/>
          </a:prstGeom>
        </p:spPr>
      </p:pic>
      <p:cxnSp>
        <p:nvCxnSpPr>
          <p:cNvPr id="11" name="直線コネクタ 10">
            <a:extLst>
              <a:ext uri="{FF2B5EF4-FFF2-40B4-BE49-F238E27FC236}">
                <a16:creationId xmlns:a16="http://schemas.microsoft.com/office/drawing/2014/main" id="{BCCECB16-DC05-4D73-A3C8-FDB2305793FA}"/>
              </a:ext>
            </a:extLst>
          </p:cNvPr>
          <p:cNvCxnSpPr/>
          <p:nvPr/>
        </p:nvCxnSpPr>
        <p:spPr bwMode="auto">
          <a:xfrm>
            <a:off x="335360" y="1268760"/>
            <a:ext cx="9099193" cy="0"/>
          </a:xfrm>
          <a:prstGeom prst="line">
            <a:avLst/>
          </a:prstGeom>
          <a:solidFill>
            <a:schemeClr val="accent1"/>
          </a:solidFill>
          <a:ln w="57150" cap="flat" cmpd="sng" algn="ctr">
            <a:solidFill>
              <a:srgbClr val="0000CC"/>
            </a:solidFill>
            <a:prstDash val="solid"/>
            <a:round/>
            <a:headEnd type="none" w="med" len="med"/>
            <a:tailEnd type="none" w="med" len="med"/>
          </a:ln>
          <a:effectLst/>
        </p:spPr>
      </p:cxnSp>
    </p:spTree>
    <p:extLst>
      <p:ext uri="{BB962C8B-B14F-4D97-AF65-F5344CB8AC3E}">
        <p14:creationId xmlns:p14="http://schemas.microsoft.com/office/powerpoint/2010/main" val="3950868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62813-3967-4ACE-B13B-057817703CFE}"/>
              </a:ext>
            </a:extLst>
          </p:cNvPr>
          <p:cNvSpPr>
            <a:spLocks noGrp="1"/>
          </p:cNvSpPr>
          <p:nvPr>
            <p:ph type="title"/>
          </p:nvPr>
        </p:nvSpPr>
        <p:spPr/>
        <p:txBody>
          <a:bodyPr/>
          <a:lstStyle/>
          <a:p>
            <a:r>
              <a:rPr lang="en-US" altLang="ja-JP" dirty="0">
                <a:latin typeface="メイリオ" panose="020B0604030504040204" pitchFamily="50" charset="-128"/>
                <a:ea typeface="メイリオ" panose="020B0604030504040204" pitchFamily="50" charset="-128"/>
              </a:rPr>
              <a:t>2.</a:t>
            </a:r>
            <a:r>
              <a:rPr lang="ja-JP" altLang="en-US" dirty="0">
                <a:solidFill>
                  <a:schemeClr val="tx1"/>
                </a:solidFill>
                <a:latin typeface="メイリオ" panose="020B0604030504040204" pitchFamily="50" charset="-128"/>
                <a:ea typeface="メイリオ" panose="020B0604030504040204" pitchFamily="50" charset="-128"/>
              </a:rPr>
              <a:t> </a:t>
            </a:r>
            <a:r>
              <a:rPr lang="en-US" altLang="ja-JP" dirty="0">
                <a:solidFill>
                  <a:schemeClr val="tx1"/>
                </a:solidFill>
                <a:latin typeface="メイリオ" panose="020B0604030504040204" pitchFamily="50" charset="-128"/>
                <a:ea typeface="メイリオ" panose="020B0604030504040204" pitchFamily="50" charset="-128"/>
              </a:rPr>
              <a:t>P</a:t>
            </a:r>
            <a:r>
              <a:rPr lang="ja-JP" altLang="en-US" dirty="0">
                <a:solidFill>
                  <a:schemeClr val="tx1"/>
                </a:solidFill>
                <a:latin typeface="メイリオ" panose="020B0604030504040204" pitchFamily="50" charset="-128"/>
                <a:ea typeface="メイリオ" panose="020B0604030504040204" pitchFamily="50" charset="-128"/>
              </a:rPr>
              <a:t>ythonデータ加工</a:t>
            </a:r>
            <a:endParaRPr kumimoji="1" lang="ja-JP" altLang="en-US" dirty="0"/>
          </a:p>
        </p:txBody>
      </p:sp>
      <p:pic>
        <p:nvPicPr>
          <p:cNvPr id="3" name="コンテンツ プレースホルダー 2">
            <a:extLst>
              <a:ext uri="{FF2B5EF4-FFF2-40B4-BE49-F238E27FC236}">
                <a16:creationId xmlns:a16="http://schemas.microsoft.com/office/drawing/2014/main" id="{8F665E17-6D5D-4363-81B2-6F5CBACE706D}"/>
              </a:ext>
            </a:extLst>
          </p:cNvPr>
          <p:cNvPicPr>
            <a:picLocks noGrp="1" noChangeAspect="1"/>
          </p:cNvPicPr>
          <p:nvPr>
            <p:ph idx="1"/>
          </p:nvPr>
        </p:nvPicPr>
        <p:blipFill rotWithShape="1">
          <a:blip r:embed="rId2"/>
          <a:srcRect l="17880" t="24451" r="16571" b="1454"/>
          <a:stretch/>
        </p:blipFill>
        <p:spPr>
          <a:xfrm>
            <a:off x="191344" y="866373"/>
            <a:ext cx="8856984" cy="5370939"/>
          </a:xfrm>
          <a:prstGeom prst="rect">
            <a:avLst/>
          </a:prstGeom>
        </p:spPr>
      </p:pic>
      <p:grpSp>
        <p:nvGrpSpPr>
          <p:cNvPr id="12" name="グループ化 11">
            <a:extLst>
              <a:ext uri="{FF2B5EF4-FFF2-40B4-BE49-F238E27FC236}">
                <a16:creationId xmlns:a16="http://schemas.microsoft.com/office/drawing/2014/main" id="{C867BAF1-9CB0-49A9-808E-85815371AEC6}"/>
              </a:ext>
            </a:extLst>
          </p:cNvPr>
          <p:cNvGrpSpPr/>
          <p:nvPr/>
        </p:nvGrpSpPr>
        <p:grpSpPr>
          <a:xfrm>
            <a:off x="191344" y="866373"/>
            <a:ext cx="8856984" cy="5514955"/>
            <a:chOff x="191344" y="866373"/>
            <a:chExt cx="8856984" cy="5514955"/>
          </a:xfrm>
        </p:grpSpPr>
        <p:sp>
          <p:nvSpPr>
            <p:cNvPr id="9" name="正方形/長方形 8">
              <a:extLst>
                <a:ext uri="{FF2B5EF4-FFF2-40B4-BE49-F238E27FC236}">
                  <a16:creationId xmlns:a16="http://schemas.microsoft.com/office/drawing/2014/main" id="{06C607B2-0433-4BE6-B0CA-1D0AF28035D6}"/>
                </a:ext>
              </a:extLst>
            </p:cNvPr>
            <p:cNvSpPr/>
            <p:nvPr/>
          </p:nvSpPr>
          <p:spPr bwMode="auto">
            <a:xfrm>
              <a:off x="191344" y="6093296"/>
              <a:ext cx="864096" cy="28803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11" name="正方形/長方形 10">
              <a:extLst>
                <a:ext uri="{FF2B5EF4-FFF2-40B4-BE49-F238E27FC236}">
                  <a16:creationId xmlns:a16="http://schemas.microsoft.com/office/drawing/2014/main" id="{200811BA-6FE1-4FAB-89CD-07ACF1ADEA22}"/>
                </a:ext>
              </a:extLst>
            </p:cNvPr>
            <p:cNvSpPr/>
            <p:nvPr/>
          </p:nvSpPr>
          <p:spPr bwMode="auto">
            <a:xfrm>
              <a:off x="8184232" y="866373"/>
              <a:ext cx="864096" cy="28803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grpSp>
    </p:spTree>
    <p:extLst>
      <p:ext uri="{BB962C8B-B14F-4D97-AF65-F5344CB8AC3E}">
        <p14:creationId xmlns:p14="http://schemas.microsoft.com/office/powerpoint/2010/main" val="1645414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DEF6EC-8BA4-4732-94EA-06FA78E581E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0518047E-5565-4D35-8532-AED4824E842D}"/>
              </a:ext>
            </a:extLst>
          </p:cNvPr>
          <p:cNvSpPr>
            <a:spLocks noGrp="1"/>
          </p:cNvSpPr>
          <p:nvPr>
            <p:ph idx="1"/>
          </p:nvPr>
        </p:nvSpPr>
        <p:spPr/>
        <p:txBody>
          <a:bodyPr/>
          <a:lstStyle/>
          <a:p>
            <a:endParaRPr kumimoji="1" lang="ja-JP" altLang="en-US" dirty="0"/>
          </a:p>
        </p:txBody>
      </p:sp>
      <p:sp>
        <p:nvSpPr>
          <p:cNvPr id="4" name="テキスト プレースホルダー 3">
            <a:extLst>
              <a:ext uri="{FF2B5EF4-FFF2-40B4-BE49-F238E27FC236}">
                <a16:creationId xmlns:a16="http://schemas.microsoft.com/office/drawing/2014/main" id="{4303C8CA-CF5F-4DEE-955C-6CE627E546ED}"/>
              </a:ext>
            </a:extLst>
          </p:cNvPr>
          <p:cNvSpPr>
            <a:spLocks noGrp="1"/>
          </p:cNvSpPr>
          <p:nvPr>
            <p:ph type="body" sz="quarter" idx="10"/>
          </p:nvPr>
        </p:nvSpPr>
        <p:spPr/>
        <p:txBody>
          <a:bodyPr/>
          <a:lstStyle/>
          <a:p>
            <a:r>
              <a:rPr kumimoji="1" lang="en-US" altLang="ja-JP" dirty="0"/>
              <a:t>AI</a:t>
            </a:r>
            <a:r>
              <a:rPr lang="ja-JP" altLang="en-US" dirty="0"/>
              <a:t>概要</a:t>
            </a:r>
            <a:endParaRPr kumimoji="1" lang="ja-JP" altLang="en-US" dirty="0"/>
          </a:p>
        </p:txBody>
      </p:sp>
    </p:spTree>
    <p:extLst>
      <p:ext uri="{BB962C8B-B14F-4D97-AF65-F5344CB8AC3E}">
        <p14:creationId xmlns:p14="http://schemas.microsoft.com/office/powerpoint/2010/main" val="242355749"/>
      </p:ext>
    </p:extLst>
  </p:cSld>
  <p:clrMapOvr>
    <a:masterClrMapping/>
  </p:clrMapOvr>
</p:sld>
</file>

<file path=ppt/theme/theme1.xml><?xml version="1.0" encoding="utf-8"?>
<a:theme xmlns:a="http://schemas.openxmlformats.org/drawingml/2006/main" name="Leve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sz="1400" b="0" i="0" u="none" strike="noStrike" cap="none" normalizeH="0" baseline="0" dirty="0" smtClean="0">
            <a:ln>
              <a:noFill/>
            </a:ln>
            <a:solidFill>
              <a:schemeClr val="tx1"/>
            </a:solidFill>
            <a:effectLst/>
            <a:latin typeface="游ゴシック" panose="020B0400000000000000" pitchFamily="50" charset="-128"/>
            <a:ea typeface="游ゴシック" panose="020B0400000000000000" pitchFamily="5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ＭＳ Ｐゴシック" pitchFamily="50" charset="-128"/>
          </a:defRPr>
        </a:defPPr>
      </a:lstStyle>
    </a:lnDef>
  </a:objectDefaults>
  <a:extraClrSchemeLst>
    <a:extraClrScheme>
      <a:clrScheme name="Level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Level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Level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Level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Level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Le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959687A0ED7B344C831288A51E52634A" ma:contentTypeVersion="4" ma:contentTypeDescription="新しいドキュメントを作成します。" ma:contentTypeScope="" ma:versionID="724b175be85b33994930840bad941af9">
  <xsd:schema xmlns:xsd="http://www.w3.org/2001/XMLSchema" xmlns:xs="http://www.w3.org/2001/XMLSchema" xmlns:p="http://schemas.microsoft.com/office/2006/metadata/properties" xmlns:ns2="59bc5932-9a64-4290-b01e-fe3e6278c1ba" targetNamespace="http://schemas.microsoft.com/office/2006/metadata/properties" ma:root="true" ma:fieldsID="6d6285b0cda6604f320bb95d68843763" ns2:_="">
    <xsd:import namespace="59bc5932-9a64-4290-b01e-fe3e6278c1b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bc5932-9a64-4290-b01e-fe3e6278c1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F8BE8-73D7-4552-8590-20277FABB15C}">
  <ds:schemaRefs>
    <ds:schemaRef ds:uri="http://schemas.microsoft.com/office/2006/documentManagement/types"/>
    <ds:schemaRef ds:uri="http://schemas.openxmlformats.org/package/2006/metadata/core-properties"/>
    <ds:schemaRef ds:uri="59bc5932-9a64-4290-b01e-fe3e6278c1ba"/>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A8E2ECF7-ECD3-425F-B1E5-69F54A240606}">
  <ds:schemaRefs>
    <ds:schemaRef ds:uri="http://schemas.microsoft.com/sharepoint/v3/contenttype/forms"/>
  </ds:schemaRefs>
</ds:datastoreItem>
</file>

<file path=customXml/itemProps3.xml><?xml version="1.0" encoding="utf-8"?>
<ds:datastoreItem xmlns:ds="http://schemas.openxmlformats.org/officeDocument/2006/customXml" ds:itemID="{28BF8BD3-8541-425B-A955-41C871C5D4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9bc5932-9a64-4290-b01e-fe3e6278c1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DCS_template_09（改6）</Template>
  <TotalTime>0</TotalTime>
  <Words>1182</Words>
  <Application>Microsoft Office PowerPoint</Application>
  <PresentationFormat>ワイド画面</PresentationFormat>
  <Paragraphs>192</Paragraphs>
  <Slides>33</Slides>
  <Notes>5</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33</vt:i4>
      </vt:variant>
    </vt:vector>
  </HeadingPairs>
  <TitlesOfParts>
    <vt:vector size="45" baseType="lpstr">
      <vt:lpstr>Meiryo UI</vt:lpstr>
      <vt:lpstr>MS UI Gothic</vt:lpstr>
      <vt:lpstr>Roboto</vt:lpstr>
      <vt:lpstr>メイリオ</vt:lpstr>
      <vt:lpstr>游ゴシック</vt:lpstr>
      <vt:lpstr>游ゴシック Medium</vt:lpstr>
      <vt:lpstr>Arial</vt:lpstr>
      <vt:lpstr>Calibri</vt:lpstr>
      <vt:lpstr>Garamond</vt:lpstr>
      <vt:lpstr>Verdana</vt:lpstr>
      <vt:lpstr>Wingdings</vt:lpstr>
      <vt:lpstr>Level</vt:lpstr>
      <vt:lpstr>AI開発研修のご説明</vt:lpstr>
      <vt:lpstr>PowerPoint プレゼンテーション</vt:lpstr>
      <vt:lpstr>PowerPoint プレゼンテーション</vt:lpstr>
      <vt:lpstr>1. python初級研修</vt:lpstr>
      <vt:lpstr>1. python初級研修</vt:lpstr>
      <vt:lpstr>1. python初級研修</vt:lpstr>
      <vt:lpstr>2. Pythonデータ加工</vt:lpstr>
      <vt:lpstr>2. Pythonデータ加工</vt:lpstr>
      <vt:lpstr>PowerPoint プレゼンテーション</vt:lpstr>
      <vt:lpstr>3. AI概要</vt:lpstr>
      <vt:lpstr>3. AI概要</vt:lpstr>
      <vt:lpstr>3. AI概要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ライブラリ編</vt:lpstr>
      <vt:lpstr>ライブラリ編</vt:lpstr>
      <vt:lpstr>ライブラリ編</vt:lpstr>
      <vt:lpstr>ライブラリ編</vt:lpstr>
      <vt:lpstr>ライブラリ編</vt:lpstr>
      <vt:lpstr>PowerPoint プレゼンテーション</vt:lpstr>
      <vt:lpstr>ライブラリ編</vt:lpstr>
      <vt:lpstr>ライブラリ編</vt:lpstr>
      <vt:lpstr>ライブラリ編</vt:lpstr>
      <vt:lpstr>ライブラリ編</vt:lpstr>
      <vt:lpstr>ライブラリ編</vt:lpstr>
      <vt:lpstr>ライブラリ編</vt:lpstr>
      <vt:lpstr>PowerPoint プレゼンテーション</vt:lpstr>
      <vt:lpstr>PowerPoint プレゼンテーション</vt:lpstr>
      <vt:lpstr>ライブラリ編</vt:lpstr>
      <vt:lpstr>研修内容の説明</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2016-11-24T05:54:13Z</dcterms:created>
  <dcterms:modified xsi:type="dcterms:W3CDTF">2020-10-06T08:32:50Z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0x010100959687A0ED7B344C831288A51E52634A</vt:lpwstr>
  </property>
</Properties>
</file>